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aveSubsetFonts="1">
  <p:sldMasterIdLst>
    <p:sldMasterId id="2147483976" r:id="rId1"/>
  </p:sldMasterIdLst>
  <p:notesMasterIdLst>
    <p:notesMasterId r:id="rId25"/>
  </p:notesMasterIdLst>
  <p:handoutMasterIdLst>
    <p:handoutMasterId r:id="rId26"/>
  </p:handoutMasterIdLst>
  <p:sldIdLst>
    <p:sldId id="256" r:id="rId2"/>
    <p:sldId id="358" r:id="rId3"/>
    <p:sldId id="341" r:id="rId4"/>
    <p:sldId id="340" r:id="rId5"/>
    <p:sldId id="356" r:id="rId6"/>
    <p:sldId id="343" r:id="rId7"/>
    <p:sldId id="361" r:id="rId8"/>
    <p:sldId id="359" r:id="rId9"/>
    <p:sldId id="345" r:id="rId10"/>
    <p:sldId id="360" r:id="rId11"/>
    <p:sldId id="362" r:id="rId12"/>
    <p:sldId id="363" r:id="rId13"/>
    <p:sldId id="364" r:id="rId14"/>
    <p:sldId id="347" r:id="rId15"/>
    <p:sldId id="348" r:id="rId16"/>
    <p:sldId id="349" r:id="rId17"/>
    <p:sldId id="350" r:id="rId18"/>
    <p:sldId id="351" r:id="rId19"/>
    <p:sldId id="352" r:id="rId20"/>
    <p:sldId id="353" r:id="rId21"/>
    <p:sldId id="354" r:id="rId22"/>
    <p:sldId id="365" r:id="rId23"/>
    <p:sldId id="339" r:id="rId24"/>
  </p:sldIdLst>
  <p:sldSz cx="9906000" cy="6858000" type="A4"/>
  <p:notesSz cx="6858000" cy="9144000"/>
  <p:defaultTextStyle>
    <a:defPPr>
      <a:defRPr lang="zh-CN"/>
    </a:defPPr>
    <a:lvl1pPr algn="ctr" defTabSz="429153" rtl="0" fontAlgn="base" hangingPunct="0">
      <a:spcBef>
        <a:spcPct val="0"/>
      </a:spcBef>
      <a:spcAft>
        <a:spcPct val="0"/>
      </a:spcAft>
      <a:defRPr sz="2300" kern="1200">
        <a:solidFill>
          <a:srgbClr val="546056"/>
        </a:solidFill>
        <a:latin typeface="Palatino" charset="0"/>
        <a:ea typeface="Palatino" charset="0"/>
        <a:cs typeface="Palatino" charset="0"/>
        <a:sym typeface="Palatino" charset="0"/>
      </a:defRPr>
    </a:lvl1pPr>
    <a:lvl2pPr marL="167218" indent="167218" algn="ctr" defTabSz="429153" rtl="0" fontAlgn="base" hangingPunct="0">
      <a:spcBef>
        <a:spcPct val="0"/>
      </a:spcBef>
      <a:spcAft>
        <a:spcPct val="0"/>
      </a:spcAft>
      <a:defRPr sz="2300" kern="1200">
        <a:solidFill>
          <a:srgbClr val="546056"/>
        </a:solidFill>
        <a:latin typeface="Palatino" charset="0"/>
        <a:ea typeface="Palatino" charset="0"/>
        <a:cs typeface="Palatino" charset="0"/>
        <a:sym typeface="Palatino" charset="0"/>
      </a:defRPr>
    </a:lvl2pPr>
    <a:lvl3pPr marL="335605" indent="335605" algn="ctr" defTabSz="429153" rtl="0" fontAlgn="base" hangingPunct="0">
      <a:spcBef>
        <a:spcPct val="0"/>
      </a:spcBef>
      <a:spcAft>
        <a:spcPct val="0"/>
      </a:spcAft>
      <a:defRPr sz="2300" kern="1200">
        <a:solidFill>
          <a:srgbClr val="546056"/>
        </a:solidFill>
        <a:latin typeface="Palatino" charset="0"/>
        <a:ea typeface="Palatino" charset="0"/>
        <a:cs typeface="Palatino" charset="0"/>
        <a:sym typeface="Palatino" charset="0"/>
      </a:defRPr>
    </a:lvl3pPr>
    <a:lvl4pPr marL="503991" indent="503991" algn="ctr" defTabSz="429153" rtl="0" fontAlgn="base" hangingPunct="0">
      <a:spcBef>
        <a:spcPct val="0"/>
      </a:spcBef>
      <a:spcAft>
        <a:spcPct val="0"/>
      </a:spcAft>
      <a:defRPr sz="2300" kern="1200">
        <a:solidFill>
          <a:srgbClr val="546056"/>
        </a:solidFill>
        <a:latin typeface="Palatino" charset="0"/>
        <a:ea typeface="Palatino" charset="0"/>
        <a:cs typeface="Palatino" charset="0"/>
        <a:sym typeface="Palatino" charset="0"/>
      </a:defRPr>
    </a:lvl4pPr>
    <a:lvl5pPr marL="672378" indent="672378" algn="ctr" defTabSz="429153" rtl="0" fontAlgn="base" hangingPunct="0">
      <a:spcBef>
        <a:spcPct val="0"/>
      </a:spcBef>
      <a:spcAft>
        <a:spcPct val="0"/>
      </a:spcAft>
      <a:defRPr sz="2300" kern="1200">
        <a:solidFill>
          <a:srgbClr val="546056"/>
        </a:solidFill>
        <a:latin typeface="Palatino" charset="0"/>
        <a:ea typeface="Palatino" charset="0"/>
        <a:cs typeface="Palatino" charset="0"/>
        <a:sym typeface="Palatino" charset="0"/>
      </a:defRPr>
    </a:lvl5pPr>
    <a:lvl6pPr marL="1683868" algn="l" defTabSz="673547" rtl="0" eaLnBrk="1" latinLnBrk="0" hangingPunct="1">
      <a:defRPr sz="2300" kern="1200">
        <a:solidFill>
          <a:srgbClr val="546056"/>
        </a:solidFill>
        <a:latin typeface="Palatino" charset="0"/>
        <a:ea typeface="Palatino" charset="0"/>
        <a:cs typeface="Palatino" charset="0"/>
        <a:sym typeface="Palatino" charset="0"/>
      </a:defRPr>
    </a:lvl6pPr>
    <a:lvl7pPr marL="2020641" algn="l" defTabSz="673547" rtl="0" eaLnBrk="1" latinLnBrk="0" hangingPunct="1">
      <a:defRPr sz="2300" kern="1200">
        <a:solidFill>
          <a:srgbClr val="546056"/>
        </a:solidFill>
        <a:latin typeface="Palatino" charset="0"/>
        <a:ea typeface="Palatino" charset="0"/>
        <a:cs typeface="Palatino" charset="0"/>
        <a:sym typeface="Palatino" charset="0"/>
      </a:defRPr>
    </a:lvl7pPr>
    <a:lvl8pPr marL="2357415" algn="l" defTabSz="673547" rtl="0" eaLnBrk="1" latinLnBrk="0" hangingPunct="1">
      <a:defRPr sz="2300" kern="1200">
        <a:solidFill>
          <a:srgbClr val="546056"/>
        </a:solidFill>
        <a:latin typeface="Palatino" charset="0"/>
        <a:ea typeface="Palatino" charset="0"/>
        <a:cs typeface="Palatino" charset="0"/>
        <a:sym typeface="Palatino" charset="0"/>
      </a:defRPr>
    </a:lvl8pPr>
    <a:lvl9pPr marL="2694188" algn="l" defTabSz="673547" rtl="0" eaLnBrk="1" latinLnBrk="0" hangingPunct="1">
      <a:defRPr sz="2300" kern="1200">
        <a:solidFill>
          <a:srgbClr val="546056"/>
        </a:solidFill>
        <a:latin typeface="Palatino" charset="0"/>
        <a:ea typeface="Palatino" charset="0"/>
        <a:cs typeface="Palatino" charset="0"/>
        <a:sym typeface="Palatino"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9966FF"/>
    <a:srgbClr val="CC99FF"/>
    <a:srgbClr val="9900FF"/>
    <a:srgbClr val="660066"/>
    <a:srgbClr val="9933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6870" autoAdjust="0"/>
  </p:normalViewPr>
  <p:slideViewPr>
    <p:cSldViewPr>
      <p:cViewPr>
        <p:scale>
          <a:sx n="66" d="100"/>
          <a:sy n="66" d="100"/>
        </p:scale>
        <p:origin x="-1968" y="-546"/>
      </p:cViewPr>
      <p:guideLst>
        <p:guide orient="horz" pos="2160"/>
        <p:guide pos="3120"/>
      </p:guideLst>
    </p:cSldViewPr>
  </p:slideViewPr>
  <p:notesTextViewPr>
    <p:cViewPr>
      <p:scale>
        <a:sx n="100" d="100"/>
        <a:sy n="100" d="100"/>
      </p:scale>
      <p:origin x="0" y="0"/>
    </p:cViewPr>
  </p:notesTextViewPr>
  <p:notesViewPr>
    <p:cSldViewPr>
      <p:cViewPr varScale="1">
        <p:scale>
          <a:sx n="54" d="100"/>
          <a:sy n="54" d="100"/>
        </p:scale>
        <p:origin x="-258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defTabSz="584080">
              <a:defRPr sz="120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ea typeface="宋体" pitchFamily="2" charset="-122"/>
              </a:defRPr>
            </a:lvl1pPr>
          </a:lstStyle>
          <a:p>
            <a:pPr>
              <a:defRPr/>
            </a:pPr>
            <a:fld id="{1FCD35AD-9E84-40BE-BE61-603F3CF68BC9}" type="datetimeFigureOut">
              <a:rPr lang="zh-CN" altLang="en-US"/>
              <a:pPr>
                <a:defRPr/>
              </a:pPr>
              <a:t>2014/7/18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defTabSz="584080">
              <a:defRPr sz="120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ea typeface="宋体" pitchFamily="2" charset="-122"/>
              </a:defRPr>
            </a:lvl1pPr>
          </a:lstStyle>
          <a:p>
            <a:pPr>
              <a:defRPr/>
            </a:pPr>
            <a:fld id="{F6560250-71C0-4DFA-A068-F7C185797B61}" type="slidenum">
              <a:rPr lang="zh-CN" altLang="en-US"/>
              <a:pPr>
                <a:defRPr/>
              </a:pPr>
              <a:t>‹#›</a:t>
            </a:fld>
            <a:endParaRPr lang="zh-CN" altLang="en-US"/>
          </a:p>
        </p:txBody>
      </p:sp>
    </p:spTree>
    <p:extLst>
      <p:ext uri="{BB962C8B-B14F-4D97-AF65-F5344CB8AC3E}">
        <p14:creationId xmlns:p14="http://schemas.microsoft.com/office/powerpoint/2010/main" val="2135293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Rot="1" noChangeAspect="1"/>
          </p:cNvSpPr>
          <p:nvPr>
            <p:ph type="sldImg" idx="2"/>
          </p:nvPr>
        </p:nvSpPr>
        <p:spPr bwMode="auto">
          <a:xfrm>
            <a:off x="952500" y="685800"/>
            <a:ext cx="4953000" cy="3429000"/>
          </a:xfrm>
          <a:prstGeom prst="rect">
            <a:avLst/>
          </a:prstGeom>
          <a:noFill/>
          <a:ln w="12700" cap="rnd">
            <a:noFill/>
            <a:round/>
            <a:headEnd/>
            <a:tailEnd/>
          </a:ln>
        </p:spPr>
      </p:sp>
      <p:sp>
        <p:nvSpPr>
          <p:cNvPr id="2"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zh-CN" altLang="zh-CN" noProof="0" smtClean="0">
                <a:sym typeface="Avenir" charset="0"/>
              </a:rPr>
              <a:t>Click to edit Master text styles</a:t>
            </a:r>
          </a:p>
          <a:p>
            <a:pPr lvl="1"/>
            <a:r>
              <a:rPr lang="zh-CN" altLang="zh-CN" noProof="0" smtClean="0">
                <a:sym typeface="Avenir" charset="0"/>
              </a:rPr>
              <a:t>Second level</a:t>
            </a:r>
          </a:p>
          <a:p>
            <a:pPr lvl="2"/>
            <a:r>
              <a:rPr lang="zh-CN" altLang="zh-CN" noProof="0" smtClean="0">
                <a:sym typeface="Avenir" charset="0"/>
              </a:rPr>
              <a:t>Third level</a:t>
            </a:r>
          </a:p>
          <a:p>
            <a:pPr lvl="3"/>
            <a:r>
              <a:rPr lang="zh-CN" altLang="zh-CN" noProof="0" smtClean="0">
                <a:sym typeface="Avenir" charset="0"/>
              </a:rPr>
              <a:t>Fourth level</a:t>
            </a:r>
          </a:p>
          <a:p>
            <a:pPr lvl="4"/>
            <a:r>
              <a:rPr lang="zh-CN" altLang="zh-CN" noProof="0" smtClean="0">
                <a:sym typeface="Avenir" charset="0"/>
              </a:rPr>
              <a:t>Fifth level</a:t>
            </a:r>
          </a:p>
        </p:txBody>
      </p:sp>
    </p:spTree>
    <p:extLst>
      <p:ext uri="{BB962C8B-B14F-4D97-AF65-F5344CB8AC3E}">
        <p14:creationId xmlns:p14="http://schemas.microsoft.com/office/powerpoint/2010/main" val="55576000"/>
      </p:ext>
    </p:extLst>
  </p:cSld>
  <p:clrMap bg1="lt1" tx1="dk1" bg2="lt2" tx2="dk2" accent1="accent1" accent2="accent2" accent3="accent3" accent4="accent4" accent5="accent5" accent6="accent6" hlink="hlink" folHlink="folHlink"/>
  <p:notesStyle>
    <a:lvl1pPr algn="l" defTabSz="335605" rtl="0" eaLnBrk="0" fontAlgn="base" hangingPunct="0">
      <a:lnSpc>
        <a:spcPct val="125000"/>
      </a:lnSpc>
      <a:spcBef>
        <a:spcPct val="0"/>
      </a:spcBef>
      <a:spcAft>
        <a:spcPct val="0"/>
      </a:spcAft>
      <a:defRPr kumimoji="1" sz="1800" kern="1200">
        <a:solidFill>
          <a:srgbClr val="000000"/>
        </a:solidFill>
        <a:latin typeface="Avenir" charset="0"/>
        <a:ea typeface="宋体" charset="0"/>
        <a:cs typeface="Avenir" charset="0"/>
        <a:sym typeface="Avenir" charset="0"/>
      </a:defRPr>
    </a:lvl1pPr>
    <a:lvl2pPr marL="167218" algn="l" defTabSz="335605" rtl="0" eaLnBrk="0" fontAlgn="base" hangingPunct="0">
      <a:lnSpc>
        <a:spcPct val="125000"/>
      </a:lnSpc>
      <a:spcBef>
        <a:spcPct val="0"/>
      </a:spcBef>
      <a:spcAft>
        <a:spcPct val="0"/>
      </a:spcAft>
      <a:defRPr kumimoji="1" sz="1800" kern="1200">
        <a:solidFill>
          <a:srgbClr val="000000"/>
        </a:solidFill>
        <a:latin typeface="Avenir" charset="0"/>
        <a:ea typeface="Avenir" charset="0"/>
        <a:cs typeface="Avenir" charset="0"/>
        <a:sym typeface="Avenir" charset="0"/>
      </a:defRPr>
    </a:lvl2pPr>
    <a:lvl3pPr marL="335605" algn="l" defTabSz="335605" rtl="0" eaLnBrk="0" fontAlgn="base" hangingPunct="0">
      <a:lnSpc>
        <a:spcPct val="125000"/>
      </a:lnSpc>
      <a:spcBef>
        <a:spcPct val="0"/>
      </a:spcBef>
      <a:spcAft>
        <a:spcPct val="0"/>
      </a:spcAft>
      <a:defRPr kumimoji="1" sz="1800" kern="1200">
        <a:solidFill>
          <a:srgbClr val="000000"/>
        </a:solidFill>
        <a:latin typeface="Avenir" charset="0"/>
        <a:ea typeface="Avenir" charset="0"/>
        <a:cs typeface="Avenir" charset="0"/>
        <a:sym typeface="Avenir" charset="0"/>
      </a:defRPr>
    </a:lvl3pPr>
    <a:lvl4pPr marL="503991" algn="l" defTabSz="335605" rtl="0" eaLnBrk="0" fontAlgn="base" hangingPunct="0">
      <a:lnSpc>
        <a:spcPct val="125000"/>
      </a:lnSpc>
      <a:spcBef>
        <a:spcPct val="0"/>
      </a:spcBef>
      <a:spcAft>
        <a:spcPct val="0"/>
      </a:spcAft>
      <a:defRPr kumimoji="1" sz="1800" kern="1200">
        <a:solidFill>
          <a:srgbClr val="000000"/>
        </a:solidFill>
        <a:latin typeface="Avenir" charset="0"/>
        <a:ea typeface="Avenir" charset="0"/>
        <a:cs typeface="Avenir" charset="0"/>
        <a:sym typeface="Avenir" charset="0"/>
      </a:defRPr>
    </a:lvl4pPr>
    <a:lvl5pPr marL="672378" algn="l" defTabSz="335605" rtl="0" eaLnBrk="0" fontAlgn="base" hangingPunct="0">
      <a:lnSpc>
        <a:spcPct val="125000"/>
      </a:lnSpc>
      <a:spcBef>
        <a:spcPct val="0"/>
      </a:spcBef>
      <a:spcAft>
        <a:spcPct val="0"/>
      </a:spcAft>
      <a:defRPr kumimoji="1" sz="1800" kern="1200">
        <a:solidFill>
          <a:srgbClr val="000000"/>
        </a:solidFill>
        <a:latin typeface="Avenir" charset="0"/>
        <a:ea typeface="Avenir" charset="0"/>
        <a:cs typeface="Avenir" charset="0"/>
        <a:sym typeface="Avenir" charset="0"/>
      </a:defRPr>
    </a:lvl5pPr>
    <a:lvl6pPr marL="1683524" algn="l" defTabSz="673409" rtl="0" eaLnBrk="1" latinLnBrk="0" hangingPunct="1">
      <a:defRPr sz="800" kern="1200">
        <a:solidFill>
          <a:schemeClr val="tx1"/>
        </a:solidFill>
        <a:latin typeface="+mn-lt"/>
        <a:ea typeface="+mn-ea"/>
        <a:cs typeface="+mn-cs"/>
      </a:defRPr>
    </a:lvl6pPr>
    <a:lvl7pPr marL="2020226" algn="l" defTabSz="673409" rtl="0" eaLnBrk="1" latinLnBrk="0" hangingPunct="1">
      <a:defRPr sz="800" kern="1200">
        <a:solidFill>
          <a:schemeClr val="tx1"/>
        </a:solidFill>
        <a:latin typeface="+mn-lt"/>
        <a:ea typeface="+mn-ea"/>
        <a:cs typeface="+mn-cs"/>
      </a:defRPr>
    </a:lvl7pPr>
    <a:lvl8pPr marL="2356932" algn="l" defTabSz="673409" rtl="0" eaLnBrk="1" latinLnBrk="0" hangingPunct="1">
      <a:defRPr sz="800" kern="1200">
        <a:solidFill>
          <a:schemeClr val="tx1"/>
        </a:solidFill>
        <a:latin typeface="+mn-lt"/>
        <a:ea typeface="+mn-ea"/>
        <a:cs typeface="+mn-cs"/>
      </a:defRPr>
    </a:lvl8pPr>
    <a:lvl9pPr marL="2693637" algn="l" defTabSz="673409"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952500" y="685800"/>
            <a:ext cx="4953000" cy="3429000"/>
          </a:xfrm>
        </p:spPr>
      </p:sp>
      <p:sp>
        <p:nvSpPr>
          <p:cNvPr id="21507" name="备注占位符 2"/>
          <p:cNvSpPr>
            <a:spLocks noGrp="1"/>
          </p:cNvSpPr>
          <p:nvPr>
            <p:ph type="body" idx="1"/>
          </p:nvPr>
        </p:nvSpPr>
        <p:spPr>
          <a:noFill/>
          <a:ln w="9525"/>
        </p:spPr>
        <p:txBody>
          <a:bodyPr/>
          <a:lstStyle/>
          <a:p>
            <a:endParaRPr kumimoji="0" lang="zh-CN" altLang="en-US" smtClean="0">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33165" y="1523999"/>
            <a:ext cx="7039671" cy="1724867"/>
          </a:xfrm>
        </p:spPr>
        <p:txBody>
          <a:bodyPr rtlCol="0">
            <a:noAutofit/>
          </a:bodyPr>
          <a:lstStyle>
            <a:lvl1pPr marL="0" indent="0" algn="ctr" defTabSz="957919" rtl="0" eaLnBrk="1" latinLnBrk="0" hangingPunct="1">
              <a:spcBef>
                <a:spcPct val="0"/>
              </a:spcBef>
              <a:buClr>
                <a:schemeClr val="accent1">
                  <a:lumMod val="60000"/>
                  <a:lumOff val="40000"/>
                </a:schemeClr>
              </a:buClr>
              <a:buSzPct val="110000"/>
              <a:buFont typeface="Wingdings 2" pitchFamily="18" charset="2"/>
              <a:buNone/>
              <a:defRPr sz="4800" kern="1200">
                <a:solidFill>
                  <a:schemeClr val="accent1"/>
                </a:solidFill>
                <a:latin typeface="+mj-lt"/>
                <a:ea typeface="+mj-ea"/>
                <a:cs typeface="+mj-cs"/>
              </a:defRPr>
            </a:lvl1pPr>
          </a:lstStyle>
          <a:p>
            <a:r>
              <a:rPr lang="zh-CN" altLang="en-US" smtClean="0"/>
              <a:t>单击此处编辑母版标题样式</a:t>
            </a:r>
            <a:endParaRPr/>
          </a:p>
        </p:txBody>
      </p:sp>
      <p:sp>
        <p:nvSpPr>
          <p:cNvPr id="3" name="Subtitle 2"/>
          <p:cNvSpPr>
            <a:spLocks noGrp="1"/>
          </p:cNvSpPr>
          <p:nvPr>
            <p:ph type="subTitle" idx="1"/>
          </p:nvPr>
        </p:nvSpPr>
        <p:spPr>
          <a:xfrm>
            <a:off x="1433165" y="3299013"/>
            <a:ext cx="7039672" cy="916641"/>
          </a:xfrm>
        </p:spPr>
        <p:txBody>
          <a:bodyPr rtlCol="0">
            <a:normAutofit/>
          </a:bodyPr>
          <a:lstStyle>
            <a:lvl1pPr marL="0" indent="0" algn="ctr" defTabSz="957919" rtl="0" eaLnBrk="1" latinLnBrk="0" hangingPunct="1">
              <a:spcBef>
                <a:spcPts val="315"/>
              </a:spcBef>
              <a:buClr>
                <a:schemeClr val="accent1">
                  <a:lumMod val="60000"/>
                  <a:lumOff val="40000"/>
                </a:schemeClr>
              </a:buClr>
              <a:buSzPct val="110000"/>
              <a:buFont typeface="Wingdings 2" pitchFamily="18" charset="2"/>
              <a:buNone/>
              <a:defRPr sz="1900" kern="1200">
                <a:solidFill>
                  <a:schemeClr val="tx1">
                    <a:tint val="75000"/>
                  </a:schemeClr>
                </a:solidFill>
                <a:latin typeface="+mn-lt"/>
                <a:ea typeface="+mn-ea"/>
                <a:cs typeface="+mn-cs"/>
              </a:defRPr>
            </a:lvl1pPr>
            <a:lvl2pPr marL="478959" indent="0" algn="ctr">
              <a:buNone/>
              <a:defRPr>
                <a:solidFill>
                  <a:schemeClr val="tx1">
                    <a:tint val="75000"/>
                  </a:schemeClr>
                </a:solidFill>
              </a:defRPr>
            </a:lvl2pPr>
            <a:lvl3pPr marL="957919" indent="0" algn="ctr">
              <a:buNone/>
              <a:defRPr>
                <a:solidFill>
                  <a:schemeClr val="tx1">
                    <a:tint val="75000"/>
                  </a:schemeClr>
                </a:solidFill>
              </a:defRPr>
            </a:lvl3pPr>
            <a:lvl4pPr marL="1436878" indent="0" algn="ctr">
              <a:buNone/>
              <a:defRPr>
                <a:solidFill>
                  <a:schemeClr val="tx1">
                    <a:tint val="75000"/>
                  </a:schemeClr>
                </a:solidFill>
              </a:defRPr>
            </a:lvl4pPr>
            <a:lvl5pPr marL="1915837" indent="0" algn="ctr">
              <a:buNone/>
              <a:defRPr>
                <a:solidFill>
                  <a:schemeClr val="tx1">
                    <a:tint val="75000"/>
                  </a:schemeClr>
                </a:solidFill>
              </a:defRPr>
            </a:lvl5pPr>
            <a:lvl6pPr marL="2394796" indent="0" algn="ctr">
              <a:buNone/>
              <a:defRPr>
                <a:solidFill>
                  <a:schemeClr val="tx1">
                    <a:tint val="75000"/>
                  </a:schemeClr>
                </a:solidFill>
              </a:defRPr>
            </a:lvl6pPr>
            <a:lvl7pPr marL="2873756" indent="0" algn="ctr">
              <a:buNone/>
              <a:defRPr>
                <a:solidFill>
                  <a:schemeClr val="tx1">
                    <a:tint val="75000"/>
                  </a:schemeClr>
                </a:solidFill>
              </a:defRPr>
            </a:lvl7pPr>
            <a:lvl8pPr marL="3352715" indent="0" algn="ctr">
              <a:buNone/>
              <a:defRPr>
                <a:solidFill>
                  <a:schemeClr val="tx1">
                    <a:tint val="75000"/>
                  </a:schemeClr>
                </a:solidFill>
              </a:defRPr>
            </a:lvl8pPr>
            <a:lvl9pPr marL="3831675" indent="0" algn="ctr">
              <a:buNone/>
              <a:defRPr>
                <a:solidFill>
                  <a:schemeClr val="tx1">
                    <a:tint val="75000"/>
                  </a:schemeClr>
                </a:solidFill>
              </a:defRPr>
            </a:lvl9pPr>
          </a:lstStyle>
          <a:p>
            <a:r>
              <a:rPr lang="zh-CN" altLang="en-US" smtClean="0"/>
              <a:t>单击此处编辑母版副标题样式</a:t>
            </a:r>
            <a:endParaRPr dirty="0"/>
          </a:p>
        </p:txBody>
      </p:sp>
      <p:sp>
        <p:nvSpPr>
          <p:cNvPr id="5" name="Date Placeholder 3"/>
          <p:cNvSpPr>
            <a:spLocks noGrp="1"/>
          </p:cNvSpPr>
          <p:nvPr>
            <p:ph type="dt" sz="half" idx="10"/>
          </p:nvPr>
        </p:nvSpPr>
        <p:spPr/>
        <p:txBody>
          <a:bodyPr/>
          <a:lstStyle>
            <a:lvl1pPr>
              <a:defRPr kumimoji="0" smtClean="0"/>
            </a:lvl1pPr>
          </a:lstStyle>
          <a:p>
            <a:pPr>
              <a:defRPr/>
            </a:pPr>
            <a:fld id="{64F558F4-82A6-4F62-AE05-409CA80E18CD}" type="datetime1">
              <a:rPr lang="zh-CN" altLang="en-US" smtClean="0"/>
              <a:pPr>
                <a:defRPr/>
              </a:pPr>
              <a:t>2014/7/18</a:t>
            </a:fld>
            <a:endParaRPr lang="en-US" altLang="zh-CN"/>
          </a:p>
        </p:txBody>
      </p:sp>
      <p:sp>
        <p:nvSpPr>
          <p:cNvPr id="6" name="Footer Placeholder 4"/>
          <p:cNvSpPr>
            <a:spLocks noGrp="1"/>
          </p:cNvSpPr>
          <p:nvPr>
            <p:ph type="ftr" sz="quarter" idx="11"/>
          </p:nvPr>
        </p:nvSpPr>
        <p:spPr/>
        <p:txBody>
          <a:bodyPr wrap="square" numCol="1" anchorCtr="0" compatLnSpc="1">
            <a:prstTxWarp prst="textNoShape">
              <a:avLst/>
            </a:prstTxWarp>
          </a:bodyPr>
          <a:lstStyle>
            <a:lvl1pPr defTabSz="429153">
              <a:defRPr kumimoji="0" smtClean="0">
                <a:ea typeface="Palatino" charset="0"/>
              </a:defRPr>
            </a:lvl1pPr>
          </a:lstStyle>
          <a:p>
            <a:r>
              <a:rPr lang="en-US" altLang="en-US" smtClean="0"/>
              <a:t>‹#›</a:t>
            </a:r>
            <a:endParaRPr lang="en-US" altLang="en-US"/>
          </a:p>
        </p:txBody>
      </p:sp>
      <p:sp>
        <p:nvSpPr>
          <p:cNvPr id="7" name="Slide Number Placeholder 5"/>
          <p:cNvSpPr>
            <a:spLocks noGrp="1"/>
          </p:cNvSpPr>
          <p:nvPr>
            <p:ph type="sldNum" sz="quarter" idx="12"/>
          </p:nvPr>
        </p:nvSpPr>
        <p:spPr/>
        <p:txBody>
          <a:bodyPr/>
          <a:lstStyle>
            <a:lvl1pPr>
              <a:defRPr kumimoji="0" smtClean="0"/>
            </a:lvl1pPr>
          </a:lstStyle>
          <a:p>
            <a:pPr>
              <a:defRPr/>
            </a:pPr>
            <a:fld id="{F585CB4A-2A51-4D34-8E46-D21CE6835A8F}" type="slidenum">
              <a:rPr lang="en-US" altLang="zh-CN"/>
              <a:pPr>
                <a:defRPr/>
              </a:pPr>
              <a:t>‹#›</a:t>
            </a:fld>
            <a:endParaRPr lang="en-US" altLang="zh-CN"/>
          </a:p>
        </p:txBody>
      </p:sp>
    </p:spTree>
    <p:extLst>
      <p:ext uri="{BB962C8B-B14F-4D97-AF65-F5344CB8AC3E}">
        <p14:creationId xmlns:p14="http://schemas.microsoft.com/office/powerpoint/2010/main" val="13090620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AA4C5794-5B32-4685-80A3-835C39AD75C1}"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BDF9BD6E-0266-4E7D-BAEE-A76209A78683}"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D86ED944-09E9-4929-8ADD-12ED836D1EDA}"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0D208128-8D55-4DDC-93F7-4907AEF75093}"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1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B212D31B-50AF-42D8-99C6-CA37DD5E9488}"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2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7FE28344-1D1E-4562-AA4E-215F9D9D3A3D}"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3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A8D94044-A836-42DD-9849-AE373030A391}"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4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D7EC4179-13E2-49F6-84BB-7EE798DBED93}"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5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F50BE389-824E-4211-9089-64851153E392}"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6_标题和内容">
    <p:bg>
      <p:bgPr>
        <a:solidFill>
          <a:schemeClr val="bg1"/>
        </a:solidFill>
        <a:effectLst/>
      </p:bgPr>
    </p:bg>
    <p:spTree>
      <p:nvGrpSpPr>
        <p:cNvPr id="1" name=""/>
        <p:cNvGrpSpPr/>
        <p:nvPr/>
      </p:nvGrpSpPr>
      <p:grpSpPr>
        <a:xfrm>
          <a:off x="0" y="0"/>
          <a:ext cx="0" cy="0"/>
          <a:chOff x="0" y="0"/>
          <a:chExt cx="0" cy="0"/>
        </a:xfrm>
      </p:grpSpPr>
      <p:sp>
        <p:nvSpPr>
          <p:cNvPr id="44" name="矩形 43"/>
          <p:cNvSpPr/>
          <p:nvPr userDrawn="1"/>
        </p:nvSpPr>
        <p:spPr>
          <a:xfrm>
            <a:off x="1523951" y="6582479"/>
            <a:ext cx="797976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grpSp>
        <p:nvGrpSpPr>
          <p:cNvPr id="16" name="组合 15"/>
          <p:cNvGrpSpPr/>
          <p:nvPr userDrawn="1"/>
        </p:nvGrpSpPr>
        <p:grpSpPr>
          <a:xfrm>
            <a:off x="654162" y="264520"/>
            <a:ext cx="1471353" cy="452069"/>
            <a:chOff x="284498" y="72111"/>
            <a:chExt cx="2972751" cy="1276412"/>
          </a:xfrm>
        </p:grpSpPr>
        <p:sp>
          <p:nvSpPr>
            <p:cNvPr id="9" name="椭圆 8"/>
            <p:cNvSpPr/>
            <p:nvPr userDrawn="1"/>
          </p:nvSpPr>
          <p:spPr>
            <a:xfrm rot="19618961">
              <a:off x="284498" y="249818"/>
              <a:ext cx="2376649" cy="1098705"/>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0" name="椭圆 9"/>
            <p:cNvSpPr/>
            <p:nvPr userDrawn="1"/>
          </p:nvSpPr>
          <p:spPr>
            <a:xfrm rot="19838105">
              <a:off x="411527" y="192655"/>
              <a:ext cx="2561843" cy="1040879"/>
            </a:xfrm>
            <a:prstGeom prst="ellipse">
              <a:avLst/>
            </a:prstGeom>
            <a:solidFill>
              <a:srgbClr val="A12524"/>
            </a:solidFill>
            <a:ln>
              <a:noFill/>
            </a:ln>
            <a:effectLst>
              <a:innerShdw blurRad="63500" dist="50800" dir="81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2" name="椭圆 11"/>
            <p:cNvSpPr/>
            <p:nvPr userDrawn="1"/>
          </p:nvSpPr>
          <p:spPr>
            <a:xfrm rot="19838105">
              <a:off x="626050" y="107840"/>
              <a:ext cx="2561843" cy="1040879"/>
            </a:xfrm>
            <a:prstGeom prst="ellipse">
              <a:avLst/>
            </a:prstGeom>
            <a:solidFill>
              <a:schemeClr val="bg1"/>
            </a:solidFill>
            <a:ln>
              <a:noFill/>
            </a:ln>
            <a:effectLst>
              <a:innerShdw blurRad="63500" dist="50800" dir="81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3" name="椭圆 12"/>
            <p:cNvSpPr/>
            <p:nvPr userDrawn="1"/>
          </p:nvSpPr>
          <p:spPr>
            <a:xfrm rot="19838105">
              <a:off x="788003" y="72111"/>
              <a:ext cx="2469246" cy="1040879"/>
            </a:xfrm>
            <a:prstGeom prst="ellipse">
              <a:avLst/>
            </a:prstGeom>
            <a:solidFill>
              <a:srgbClr val="0862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3" name="Content Placeholder 2"/>
          <p:cNvSpPr>
            <a:spLocks noGrp="1"/>
          </p:cNvSpPr>
          <p:nvPr>
            <p:ph idx="1"/>
          </p:nvPr>
        </p:nvSpPr>
        <p:spPr/>
        <p:txBody>
          <a:bodyPr/>
          <a:lstStyle>
            <a:lvl1pPr marL="463064" indent="-463064">
              <a:buClr>
                <a:schemeClr val="accent2"/>
              </a:buClr>
              <a:buSzPct val="112000"/>
              <a:buFont typeface="Wingdings" pitchFamily="2" charset="2"/>
              <a:buChar char="l"/>
              <a:defRPr b="1">
                <a:solidFill>
                  <a:schemeClr val="tx1"/>
                </a:solidFill>
                <a:latin typeface="华文仿宋" pitchFamily="2" charset="-122"/>
                <a:ea typeface="华文仿宋" pitchFamily="2" charset="-122"/>
              </a:defRPr>
            </a:lvl1pPr>
            <a:lvl2pPr marL="855966" indent="-392902">
              <a:buClr>
                <a:schemeClr val="bg2">
                  <a:lumMod val="75000"/>
                </a:schemeClr>
              </a:buClr>
              <a:buSzPct val="100000"/>
              <a:buFont typeface="Wingdings" pitchFamily="2" charset="2"/>
              <a:buChar char="n"/>
              <a:defRPr>
                <a:solidFill>
                  <a:schemeClr val="tx1"/>
                </a:solidFill>
                <a:latin typeface="华文仿宋" pitchFamily="2" charset="-122"/>
                <a:ea typeface="华文仿宋" pitchFamily="2" charset="-122"/>
              </a:defRPr>
            </a:lvl2pPr>
            <a:lvl3pPr>
              <a:defRPr>
                <a:latin typeface="华文仿宋" pitchFamily="2" charset="-122"/>
                <a:ea typeface="华文仿宋" pitchFamily="2" charset="-122"/>
              </a:defRPr>
            </a:lvl3pPr>
            <a:lvl4pPr>
              <a:defRPr>
                <a:latin typeface="华文仿宋" pitchFamily="2" charset="-122"/>
                <a:ea typeface="华文仿宋" pitchFamily="2" charset="-122"/>
              </a:defRPr>
            </a:lvl4pPr>
            <a:lvl5pPr>
              <a:defRPr>
                <a:latin typeface="华文仿宋" pitchFamily="2" charset="-122"/>
                <a:ea typeface="华文仿宋" pitchFamily="2" charset="-122"/>
              </a:defRPr>
            </a:lvl5pPr>
          </a:lstStyle>
          <a:p>
            <a:pPr lvl="0"/>
            <a:r>
              <a:rPr lang="zh-CN" altLang="en-US" dirty="0" smtClean="0"/>
              <a:t>单击此处编辑母版文本样式</a:t>
            </a:r>
          </a:p>
          <a:p>
            <a:pPr lvl="1"/>
            <a:r>
              <a:rPr lang="zh-CN" altLang="en-US" dirty="0" smtClean="0"/>
              <a:t>二级</a:t>
            </a:r>
          </a:p>
          <a:p>
            <a:pPr lvl="2"/>
            <a:r>
              <a:rPr lang="zh-CN" altLang="en-US" dirty="0" smtClean="0"/>
              <a:t>三级</a:t>
            </a:r>
          </a:p>
          <a:p>
            <a:pPr lvl="3"/>
            <a:r>
              <a:rPr lang="zh-CN" altLang="en-US" dirty="0" smtClean="0"/>
              <a:t>四级</a:t>
            </a:r>
          </a:p>
          <a:p>
            <a:pPr lvl="4"/>
            <a:r>
              <a:rPr lang="zh-CN" altLang="en-US" dirty="0" smtClean="0"/>
              <a:t>五级</a:t>
            </a:r>
            <a:endParaRPr dirty="0"/>
          </a:p>
        </p:txBody>
      </p:sp>
      <p:sp>
        <p:nvSpPr>
          <p:cNvPr id="4" name="Date Placeholder 3"/>
          <p:cNvSpPr>
            <a:spLocks noGrp="1"/>
          </p:cNvSpPr>
          <p:nvPr>
            <p:ph type="dt" sz="half" idx="10"/>
          </p:nvPr>
        </p:nvSpPr>
        <p:spPr>
          <a:xfrm>
            <a:off x="6099349" y="6191642"/>
            <a:ext cx="3206904" cy="415231"/>
          </a:xfrm>
        </p:spPr>
        <p:txBody>
          <a:bodyPr/>
          <a:lstStyle>
            <a:lvl1pPr>
              <a:defRPr/>
            </a:lvl1pPr>
          </a:lstStyle>
          <a:p>
            <a:pPr>
              <a:defRPr/>
            </a:pPr>
            <a:fld id="{852883C0-0385-4CA5-8079-FC0C5E882D8D}" type="datetime1">
              <a:rPr lang="zh-CN" altLang="en-US" smtClean="0"/>
              <a:pPr>
                <a:defRPr/>
              </a:pPr>
              <a:t>2014/7/18</a:t>
            </a:fld>
            <a:endParaRPr lang="zh-CN" altLang="en-US" dirty="0"/>
          </a:p>
        </p:txBody>
      </p:sp>
      <p:sp>
        <p:nvSpPr>
          <p:cNvPr id="5" name="Footer Placeholder 4"/>
          <p:cNvSpPr>
            <a:spLocks noGrp="1"/>
          </p:cNvSpPr>
          <p:nvPr>
            <p:ph type="ftr" sz="quarter" idx="11"/>
          </p:nvPr>
        </p:nvSpPr>
        <p:spPr>
          <a:xfrm>
            <a:off x="286588" y="6241872"/>
            <a:ext cx="5244424" cy="365001"/>
          </a:xfrm>
        </p:spPr>
        <p:txBody>
          <a:bodyPr/>
          <a:lstStyle>
            <a:lvl1pPr>
              <a:defRPr/>
            </a:lvl1pPr>
          </a:lstStyle>
          <a:p>
            <a:pPr>
              <a:defRPr/>
            </a:pPr>
            <a:r>
              <a:rPr lang="en-US" altLang="zh-CN" smtClean="0"/>
              <a:t>‹#›</a:t>
            </a:r>
            <a:endParaRPr lang="zh-CN" altLang="en-US" dirty="0"/>
          </a:p>
        </p:txBody>
      </p:sp>
      <p:sp>
        <p:nvSpPr>
          <p:cNvPr id="6" name="Slide Number Placeholder 5"/>
          <p:cNvSpPr>
            <a:spLocks noGrp="1"/>
          </p:cNvSpPr>
          <p:nvPr>
            <p:ph type="sldNum" sz="quarter" idx="12"/>
          </p:nvPr>
        </p:nvSpPr>
        <p:spPr>
          <a:xfrm>
            <a:off x="4517675" y="6241872"/>
            <a:ext cx="1072586" cy="314771"/>
          </a:xfrm>
        </p:spPr>
        <p:txBody>
          <a:bodyPr/>
          <a:lstStyle>
            <a:lvl1pPr>
              <a:defRPr sz="2100" b="1">
                <a:solidFill>
                  <a:srgbClr val="086291"/>
                </a:solidFill>
              </a:defRPr>
            </a:lvl1pPr>
          </a:lstStyle>
          <a:p>
            <a:pPr>
              <a:defRPr/>
            </a:pPr>
            <a:fld id="{31BFF462-46DC-43C1-B60D-8C0107F3437F}" type="slidenum">
              <a:rPr lang="zh-CN" altLang="en-US" smtClean="0"/>
              <a:pPr>
                <a:defRPr/>
              </a:pPr>
              <a:t>‹#›</a:t>
            </a:fld>
            <a:endParaRPr lang="zh-CN" altLang="en-US" dirty="0"/>
          </a:p>
        </p:txBody>
      </p:sp>
      <p:sp>
        <p:nvSpPr>
          <p:cNvPr id="8" name="矩形 7"/>
          <p:cNvSpPr/>
          <p:nvPr userDrawn="1"/>
        </p:nvSpPr>
        <p:spPr>
          <a:xfrm>
            <a:off x="0" y="0"/>
            <a:ext cx="9906000" cy="1118427"/>
          </a:xfrm>
          <a:prstGeom prst="rect">
            <a:avLst/>
          </a:prstGeom>
          <a:solidFill>
            <a:srgbClr val="08629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 name="Title 1"/>
          <p:cNvSpPr>
            <a:spLocks noGrp="1"/>
          </p:cNvSpPr>
          <p:nvPr>
            <p:ph type="title"/>
          </p:nvPr>
        </p:nvSpPr>
        <p:spPr>
          <a:xfrm>
            <a:off x="649356" y="207616"/>
            <a:ext cx="7459752" cy="760122"/>
          </a:xfrm>
        </p:spPr>
        <p:txBody>
          <a:bodyPr anchor="ctr"/>
          <a:lstStyle>
            <a:lvl1pPr algn="l">
              <a:defRPr sz="3200" b="1">
                <a:solidFill>
                  <a:schemeClr val="bg1"/>
                </a:solidFill>
              </a:defRPr>
            </a:lvl1pPr>
          </a:lstStyle>
          <a:p>
            <a:r>
              <a:rPr lang="zh-CN" altLang="en-US" dirty="0" smtClean="0"/>
              <a:t>单击此处编辑母版标题样式</a:t>
            </a:r>
            <a:endParaRPr dirty="0"/>
          </a:p>
        </p:txBody>
      </p:sp>
      <p:sp>
        <p:nvSpPr>
          <p:cNvPr id="40" name="直角三角形 39"/>
          <p:cNvSpPr/>
          <p:nvPr userDrawn="1"/>
        </p:nvSpPr>
        <p:spPr>
          <a:xfrm>
            <a:off x="8653265" y="1369576"/>
            <a:ext cx="740391" cy="480938"/>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pic>
        <p:nvPicPr>
          <p:cNvPr id="1029" name="Picture 5" descr="C:\Users\hp-pc\Desktop\logo+design+final.png"/>
          <p:cNvPicPr>
            <a:picLocks noChangeAspect="1" noChangeArrowheads="1"/>
          </p:cNvPicPr>
          <p:nvPr userDrawn="1"/>
        </p:nvPicPr>
        <p:blipFill>
          <a:blip r:embed="rId2">
            <a:clrChange>
              <a:clrFrom>
                <a:srgbClr val="FFFFFF"/>
              </a:clrFrom>
              <a:clrTo>
                <a:srgbClr val="FFFFFF">
                  <a:alpha val="0"/>
                </a:srgbClr>
              </a:clrTo>
            </a:clrChange>
            <a:lum bright="-7000" contrast="4000"/>
          </a:blip>
          <a:srcRect l="30183" t="33094" r="28255" b="41801"/>
          <a:stretch>
            <a:fillRect/>
          </a:stretch>
        </p:blipFill>
        <p:spPr bwMode="auto">
          <a:xfrm>
            <a:off x="273253" y="6241871"/>
            <a:ext cx="1305976" cy="452069"/>
          </a:xfrm>
          <a:prstGeom prst="rect">
            <a:avLst/>
          </a:prstGeom>
          <a:noFill/>
        </p:spPr>
      </p:pic>
      <p:grpSp>
        <p:nvGrpSpPr>
          <p:cNvPr id="17" name="组合 16"/>
          <p:cNvGrpSpPr/>
          <p:nvPr userDrawn="1"/>
        </p:nvGrpSpPr>
        <p:grpSpPr>
          <a:xfrm>
            <a:off x="8099115" y="-8930"/>
            <a:ext cx="1810484" cy="1130705"/>
            <a:chOff x="10632684" y="-12700"/>
            <a:chExt cx="2376840" cy="1608114"/>
          </a:xfrm>
        </p:grpSpPr>
        <p:sp>
          <p:nvSpPr>
            <p:cNvPr id="19" name="等腰三角形 18"/>
            <p:cNvSpPr/>
            <p:nvPr userDrawn="1"/>
          </p:nvSpPr>
          <p:spPr>
            <a:xfrm rot="16200000">
              <a:off x="10850336" y="221167"/>
              <a:ext cx="1591200" cy="1143008"/>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12217440" y="-4763"/>
              <a:ext cx="792000" cy="1600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6" name="矩形 25"/>
            <p:cNvSpPr/>
            <p:nvPr userDrawn="1"/>
          </p:nvSpPr>
          <p:spPr>
            <a:xfrm>
              <a:off x="10632684" y="835245"/>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7" name="矩形 26"/>
            <p:cNvSpPr/>
            <p:nvPr userDrawn="1"/>
          </p:nvSpPr>
          <p:spPr>
            <a:xfrm>
              <a:off x="10632684" y="972319"/>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8" name="矩形 27"/>
            <p:cNvSpPr/>
            <p:nvPr userDrawn="1"/>
          </p:nvSpPr>
          <p:spPr>
            <a:xfrm>
              <a:off x="10632684" y="1109393"/>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9" name="矩形 28"/>
            <p:cNvSpPr/>
            <p:nvPr userDrawn="1"/>
          </p:nvSpPr>
          <p:spPr>
            <a:xfrm>
              <a:off x="10632684" y="1246467"/>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0" name="矩形 29"/>
            <p:cNvSpPr/>
            <p:nvPr userDrawn="1"/>
          </p:nvSpPr>
          <p:spPr>
            <a:xfrm>
              <a:off x="10632684" y="1383541"/>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1" name="矩形 30"/>
            <p:cNvSpPr/>
            <p:nvPr userDrawn="1"/>
          </p:nvSpPr>
          <p:spPr>
            <a:xfrm>
              <a:off x="10632684" y="698171"/>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3" name="矩形 32"/>
            <p:cNvSpPr/>
            <p:nvPr userDrawn="1"/>
          </p:nvSpPr>
          <p:spPr>
            <a:xfrm>
              <a:off x="10632684" y="561097"/>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4" name="矩形 33"/>
            <p:cNvSpPr/>
            <p:nvPr userDrawn="1"/>
          </p:nvSpPr>
          <p:spPr>
            <a:xfrm>
              <a:off x="10632684" y="416880"/>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5" name="矩形 34"/>
            <p:cNvSpPr/>
            <p:nvPr userDrawn="1"/>
          </p:nvSpPr>
          <p:spPr>
            <a:xfrm>
              <a:off x="10632684" y="279806"/>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6" name="矩形 35"/>
            <p:cNvSpPr/>
            <p:nvPr userDrawn="1"/>
          </p:nvSpPr>
          <p:spPr>
            <a:xfrm>
              <a:off x="10632684" y="142732"/>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7" name="矩形 36"/>
            <p:cNvSpPr/>
            <p:nvPr userDrawn="1"/>
          </p:nvSpPr>
          <p:spPr>
            <a:xfrm>
              <a:off x="10632684" y="-692"/>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9" name="矩形 38"/>
            <p:cNvSpPr/>
            <p:nvPr userDrawn="1"/>
          </p:nvSpPr>
          <p:spPr>
            <a:xfrm>
              <a:off x="10632684" y="1520619"/>
              <a:ext cx="15732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41" name="矩形 40"/>
            <p:cNvSpPr/>
            <p:nvPr userDrawn="1"/>
          </p:nvSpPr>
          <p:spPr>
            <a:xfrm>
              <a:off x="12217439" y="-3456"/>
              <a:ext cx="96005" cy="54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58" name="矩形 57"/>
            <p:cNvSpPr/>
            <p:nvPr userDrawn="1"/>
          </p:nvSpPr>
          <p:spPr>
            <a:xfrm>
              <a:off x="12330285" y="412117"/>
              <a:ext cx="6660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59" name="矩形 58"/>
            <p:cNvSpPr/>
            <p:nvPr userDrawn="1"/>
          </p:nvSpPr>
          <p:spPr>
            <a:xfrm>
              <a:off x="12330285" y="275043"/>
              <a:ext cx="6660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60" name="矩形 59"/>
            <p:cNvSpPr/>
            <p:nvPr userDrawn="1"/>
          </p:nvSpPr>
          <p:spPr>
            <a:xfrm>
              <a:off x="12330285" y="137969"/>
              <a:ext cx="6660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61" name="矩形 60"/>
            <p:cNvSpPr/>
            <p:nvPr userDrawn="1"/>
          </p:nvSpPr>
          <p:spPr>
            <a:xfrm>
              <a:off x="12330285" y="-5455"/>
              <a:ext cx="666000" cy="64800"/>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42" name="直角三角形 41"/>
            <p:cNvSpPr/>
            <p:nvPr userDrawn="1"/>
          </p:nvSpPr>
          <p:spPr>
            <a:xfrm>
              <a:off x="12325524" y="-12700"/>
              <a:ext cx="684000" cy="511200"/>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sp>
        <p:nvSpPr>
          <p:cNvPr id="7" name="矩形 6"/>
          <p:cNvSpPr/>
          <p:nvPr userDrawn="1"/>
        </p:nvSpPr>
        <p:spPr>
          <a:xfrm>
            <a:off x="2488" y="1118427"/>
            <a:ext cx="9904781" cy="100460"/>
          </a:xfrm>
          <a:prstGeom prst="rect">
            <a:avLst/>
          </a:prstGeom>
          <a:gradFill flip="none" rotWithShape="1">
            <a:gsLst>
              <a:gs pos="0">
                <a:schemeClr val="bg1">
                  <a:lumMod val="75000"/>
                </a:schemeClr>
              </a:gs>
              <a:gs pos="50000">
                <a:schemeClr val="bg1"/>
              </a:gs>
              <a:gs pos="100000">
                <a:schemeClr val="bg1">
                  <a:lumMod val="75000"/>
                </a:schemeClr>
              </a:gs>
            </a:gsLst>
            <a:lin ang="108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pic>
        <p:nvPicPr>
          <p:cNvPr id="43" name="图片 6" descr="附件二BASSlogo副本.jpg"/>
          <p:cNvPicPr>
            <a:picLocks noChangeAspect="1"/>
          </p:cNvPicPr>
          <p:nvPr userDrawn="1"/>
        </p:nvPicPr>
        <p:blipFill>
          <a:blip r:embed="rId3"/>
          <a:srcRect/>
          <a:stretch>
            <a:fillRect/>
          </a:stretch>
        </p:blipFill>
        <p:spPr bwMode="auto">
          <a:xfrm>
            <a:off x="8326779" y="6241871"/>
            <a:ext cx="1088306" cy="389558"/>
          </a:xfrm>
          <a:prstGeom prst="rect">
            <a:avLst/>
          </a:prstGeom>
          <a:noFill/>
          <a:ln w="9525">
            <a:noFill/>
            <a:miter lim="800000"/>
            <a:headEnd/>
            <a:tailEnd/>
          </a:ln>
        </p:spPr>
      </p:pic>
    </p:spTree>
    <p:extLst>
      <p:ext uri="{BB962C8B-B14F-4D97-AF65-F5344CB8AC3E}">
        <p14:creationId xmlns:p14="http://schemas.microsoft.com/office/powerpoint/2010/main" val="954138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bg1"/>
        </a:solidFill>
        <a:effectLst/>
      </p:bgPr>
    </p:bg>
    <p:spTree>
      <p:nvGrpSpPr>
        <p:cNvPr id="1" name=""/>
        <p:cNvGrpSpPr/>
        <p:nvPr/>
      </p:nvGrpSpPr>
      <p:grpSpPr>
        <a:xfrm>
          <a:off x="0" y="0"/>
          <a:ext cx="0" cy="0"/>
          <a:chOff x="0" y="0"/>
          <a:chExt cx="0" cy="0"/>
        </a:xfrm>
      </p:grpSpPr>
      <p:sp>
        <p:nvSpPr>
          <p:cNvPr id="44" name="矩形 43"/>
          <p:cNvSpPr/>
          <p:nvPr userDrawn="1"/>
        </p:nvSpPr>
        <p:spPr>
          <a:xfrm>
            <a:off x="1523951" y="6582479"/>
            <a:ext cx="797976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grpSp>
        <p:nvGrpSpPr>
          <p:cNvPr id="16" name="组合 15"/>
          <p:cNvGrpSpPr/>
          <p:nvPr userDrawn="1"/>
        </p:nvGrpSpPr>
        <p:grpSpPr>
          <a:xfrm>
            <a:off x="654162" y="264520"/>
            <a:ext cx="1471353" cy="452069"/>
            <a:chOff x="284498" y="72111"/>
            <a:chExt cx="2972751" cy="1276412"/>
          </a:xfrm>
        </p:grpSpPr>
        <p:sp>
          <p:nvSpPr>
            <p:cNvPr id="9" name="椭圆 8"/>
            <p:cNvSpPr/>
            <p:nvPr userDrawn="1"/>
          </p:nvSpPr>
          <p:spPr>
            <a:xfrm rot="19618961">
              <a:off x="284498" y="249818"/>
              <a:ext cx="2376649" cy="1098705"/>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0" name="椭圆 9"/>
            <p:cNvSpPr/>
            <p:nvPr userDrawn="1"/>
          </p:nvSpPr>
          <p:spPr>
            <a:xfrm rot="19838105">
              <a:off x="411527" y="192655"/>
              <a:ext cx="2561843" cy="1040879"/>
            </a:xfrm>
            <a:prstGeom prst="ellipse">
              <a:avLst/>
            </a:prstGeom>
            <a:solidFill>
              <a:srgbClr val="A12524"/>
            </a:solidFill>
            <a:ln>
              <a:noFill/>
            </a:ln>
            <a:effectLst>
              <a:innerShdw blurRad="63500" dist="50800" dir="81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2" name="椭圆 11"/>
            <p:cNvSpPr/>
            <p:nvPr userDrawn="1"/>
          </p:nvSpPr>
          <p:spPr>
            <a:xfrm rot="19838105">
              <a:off x="626050" y="107840"/>
              <a:ext cx="2561843" cy="1040879"/>
            </a:xfrm>
            <a:prstGeom prst="ellipse">
              <a:avLst/>
            </a:prstGeom>
            <a:solidFill>
              <a:schemeClr val="bg1"/>
            </a:solidFill>
            <a:ln>
              <a:noFill/>
            </a:ln>
            <a:effectLst>
              <a:innerShdw blurRad="63500" dist="50800" dir="81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3" name="椭圆 12"/>
            <p:cNvSpPr/>
            <p:nvPr userDrawn="1"/>
          </p:nvSpPr>
          <p:spPr>
            <a:xfrm rot="19838105">
              <a:off x="788003" y="72111"/>
              <a:ext cx="2469246" cy="1040879"/>
            </a:xfrm>
            <a:prstGeom prst="ellipse">
              <a:avLst/>
            </a:prstGeom>
            <a:solidFill>
              <a:srgbClr val="08629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sp>
        <p:nvSpPr>
          <p:cNvPr id="3" name="Content Placeholder 2"/>
          <p:cNvSpPr>
            <a:spLocks noGrp="1"/>
          </p:cNvSpPr>
          <p:nvPr>
            <p:ph idx="1"/>
          </p:nvPr>
        </p:nvSpPr>
        <p:spPr/>
        <p:txBody>
          <a:bodyPr/>
          <a:lstStyle>
            <a:lvl1pPr marL="463064" indent="-463064">
              <a:buClr>
                <a:schemeClr val="accent2"/>
              </a:buClr>
              <a:buSzPct val="112000"/>
              <a:buFont typeface="Wingdings" pitchFamily="2" charset="2"/>
              <a:buChar char="l"/>
              <a:defRPr b="1">
                <a:solidFill>
                  <a:schemeClr val="tx1"/>
                </a:solidFill>
                <a:latin typeface="华文仿宋" pitchFamily="2" charset="-122"/>
                <a:ea typeface="华文仿宋" pitchFamily="2" charset="-122"/>
              </a:defRPr>
            </a:lvl1pPr>
            <a:lvl2pPr marL="855966" indent="-392902">
              <a:buClr>
                <a:schemeClr val="bg2">
                  <a:lumMod val="75000"/>
                </a:schemeClr>
              </a:buClr>
              <a:buSzPct val="100000"/>
              <a:buFont typeface="Wingdings" pitchFamily="2" charset="2"/>
              <a:buChar char="n"/>
              <a:defRPr>
                <a:solidFill>
                  <a:schemeClr val="tx1"/>
                </a:solidFill>
                <a:latin typeface="华文仿宋" pitchFamily="2" charset="-122"/>
                <a:ea typeface="华文仿宋" pitchFamily="2" charset="-122"/>
              </a:defRPr>
            </a:lvl2pPr>
            <a:lvl3pPr>
              <a:defRPr>
                <a:latin typeface="华文仿宋" pitchFamily="2" charset="-122"/>
                <a:ea typeface="华文仿宋" pitchFamily="2" charset="-122"/>
              </a:defRPr>
            </a:lvl3pPr>
            <a:lvl4pPr>
              <a:defRPr>
                <a:latin typeface="华文仿宋" pitchFamily="2" charset="-122"/>
                <a:ea typeface="华文仿宋" pitchFamily="2" charset="-122"/>
              </a:defRPr>
            </a:lvl4pPr>
            <a:lvl5pPr>
              <a:defRPr>
                <a:latin typeface="华文仿宋" pitchFamily="2" charset="-122"/>
                <a:ea typeface="华文仿宋" pitchFamily="2" charset="-122"/>
              </a:defRPr>
            </a:lvl5pPr>
          </a:lstStyle>
          <a:p>
            <a:pPr lvl="0"/>
            <a:r>
              <a:rPr lang="zh-CN" altLang="en-US" dirty="0" smtClean="0"/>
              <a:t>单击此处编辑母版文本样式</a:t>
            </a:r>
          </a:p>
          <a:p>
            <a:pPr lvl="1"/>
            <a:r>
              <a:rPr lang="zh-CN" altLang="en-US" dirty="0" smtClean="0"/>
              <a:t>二级</a:t>
            </a:r>
          </a:p>
          <a:p>
            <a:pPr lvl="2"/>
            <a:r>
              <a:rPr lang="zh-CN" altLang="en-US" dirty="0" smtClean="0"/>
              <a:t>三级</a:t>
            </a:r>
          </a:p>
          <a:p>
            <a:pPr lvl="3"/>
            <a:r>
              <a:rPr lang="zh-CN" altLang="en-US" dirty="0" smtClean="0"/>
              <a:t>四级</a:t>
            </a:r>
          </a:p>
          <a:p>
            <a:pPr lvl="4"/>
            <a:r>
              <a:rPr lang="zh-CN" altLang="en-US" dirty="0" smtClean="0"/>
              <a:t>五级</a:t>
            </a:r>
            <a:endParaRPr dirty="0"/>
          </a:p>
        </p:txBody>
      </p:sp>
      <p:sp>
        <p:nvSpPr>
          <p:cNvPr id="4" name="Date Placeholder 3"/>
          <p:cNvSpPr>
            <a:spLocks noGrp="1"/>
          </p:cNvSpPr>
          <p:nvPr>
            <p:ph type="dt" sz="half" idx="10"/>
          </p:nvPr>
        </p:nvSpPr>
        <p:spPr>
          <a:xfrm>
            <a:off x="6099349" y="6241872"/>
            <a:ext cx="2310836" cy="365001"/>
          </a:xfrm>
        </p:spPr>
        <p:txBody>
          <a:bodyPr/>
          <a:lstStyle>
            <a:lvl1pPr>
              <a:defRPr/>
            </a:lvl1pPr>
          </a:lstStyle>
          <a:p>
            <a:pPr>
              <a:defRPr/>
            </a:pPr>
            <a:fld id="{A378738E-27CD-4E7B-AD76-2280995E3FCA}" type="datetime1">
              <a:rPr lang="zh-CN" altLang="en-US" smtClean="0"/>
              <a:pPr>
                <a:defRPr/>
              </a:pPr>
              <a:t>2014/7/18</a:t>
            </a:fld>
            <a:endParaRPr lang="zh-CN" altLang="en-US"/>
          </a:p>
        </p:txBody>
      </p:sp>
      <p:sp>
        <p:nvSpPr>
          <p:cNvPr id="5" name="Footer Placeholder 4"/>
          <p:cNvSpPr>
            <a:spLocks noGrp="1"/>
          </p:cNvSpPr>
          <p:nvPr>
            <p:ph type="ftr" sz="quarter" idx="11"/>
          </p:nvPr>
        </p:nvSpPr>
        <p:spPr>
          <a:xfrm>
            <a:off x="286588" y="6241872"/>
            <a:ext cx="4285503" cy="365001"/>
          </a:xfrm>
        </p:spPr>
        <p:txBody>
          <a:bodyPr/>
          <a:lstStyle>
            <a:lvl1pPr>
              <a:defRPr/>
            </a:lvl1pPr>
          </a:lstStyle>
          <a:p>
            <a:pPr>
              <a:defRPr/>
            </a:pPr>
            <a:fld id="{939CCA87-6095-42FA-9287-34A629694671}" type="slidenum">
              <a:rPr lang="zh-CN" altLang="en-US" smtClean="0"/>
              <a:pPr>
                <a:defRPr/>
              </a:pPr>
              <a:t>‹#›</a:t>
            </a:fld>
            <a:endParaRPr lang="zh-CN" altLang="en-US" dirty="0"/>
          </a:p>
        </p:txBody>
      </p:sp>
      <p:sp>
        <p:nvSpPr>
          <p:cNvPr id="8" name="矩形 7"/>
          <p:cNvSpPr/>
          <p:nvPr userDrawn="1"/>
        </p:nvSpPr>
        <p:spPr>
          <a:xfrm>
            <a:off x="0" y="0"/>
            <a:ext cx="9906000" cy="1118427"/>
          </a:xfrm>
          <a:prstGeom prst="rect">
            <a:avLst/>
          </a:prstGeom>
          <a:solidFill>
            <a:srgbClr val="08629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solidFill>
                <a:schemeClr val="bg1"/>
              </a:solidFill>
            </a:endParaRPr>
          </a:p>
        </p:txBody>
      </p:sp>
      <p:sp>
        <p:nvSpPr>
          <p:cNvPr id="2" name="Title 1"/>
          <p:cNvSpPr>
            <a:spLocks noGrp="1"/>
          </p:cNvSpPr>
          <p:nvPr>
            <p:ph type="title"/>
          </p:nvPr>
        </p:nvSpPr>
        <p:spPr>
          <a:xfrm>
            <a:off x="649356" y="207616"/>
            <a:ext cx="7459752" cy="760122"/>
          </a:xfrm>
        </p:spPr>
        <p:txBody>
          <a:bodyPr anchor="ctr"/>
          <a:lstStyle>
            <a:lvl1pPr algn="l">
              <a:defRPr sz="3200" b="1">
                <a:solidFill>
                  <a:schemeClr val="bg1"/>
                </a:solidFill>
              </a:defRPr>
            </a:lvl1pPr>
          </a:lstStyle>
          <a:p>
            <a:r>
              <a:rPr lang="zh-CN" altLang="en-US" dirty="0" smtClean="0"/>
              <a:t>单击此处编辑母版标题样式</a:t>
            </a:r>
            <a:endParaRPr dirty="0"/>
          </a:p>
        </p:txBody>
      </p:sp>
      <p:sp>
        <p:nvSpPr>
          <p:cNvPr id="19" name="等腰三角形 18"/>
          <p:cNvSpPr/>
          <p:nvPr userDrawn="1"/>
        </p:nvSpPr>
        <p:spPr>
          <a:xfrm rot="16200000">
            <a:off x="8311521" y="122021"/>
            <a:ext cx="1118813" cy="870651"/>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0" name="矩形 19"/>
          <p:cNvSpPr/>
          <p:nvPr userDrawn="1"/>
        </p:nvSpPr>
        <p:spPr>
          <a:xfrm>
            <a:off x="9306253" y="-3348"/>
            <a:ext cx="603281" cy="11251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6" name="矩形 25"/>
          <p:cNvSpPr/>
          <p:nvPr userDrawn="1"/>
        </p:nvSpPr>
        <p:spPr>
          <a:xfrm>
            <a:off x="8099115" y="587281"/>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7" name="矩形 26"/>
          <p:cNvSpPr/>
          <p:nvPr userDrawn="1"/>
        </p:nvSpPr>
        <p:spPr>
          <a:xfrm>
            <a:off x="8099115" y="683662"/>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8" name="矩形 27"/>
          <p:cNvSpPr/>
          <p:nvPr userDrawn="1"/>
        </p:nvSpPr>
        <p:spPr>
          <a:xfrm>
            <a:off x="8099115" y="780042"/>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29" name="矩形 28"/>
          <p:cNvSpPr/>
          <p:nvPr userDrawn="1"/>
        </p:nvSpPr>
        <p:spPr>
          <a:xfrm>
            <a:off x="8099115" y="876422"/>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0" name="矩形 29"/>
          <p:cNvSpPr/>
          <p:nvPr userDrawn="1"/>
        </p:nvSpPr>
        <p:spPr>
          <a:xfrm>
            <a:off x="8099115" y="972802"/>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1" name="矩形 30"/>
          <p:cNvSpPr/>
          <p:nvPr userDrawn="1"/>
        </p:nvSpPr>
        <p:spPr>
          <a:xfrm>
            <a:off x="8099115" y="490901"/>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3" name="矩形 32"/>
          <p:cNvSpPr/>
          <p:nvPr userDrawn="1"/>
        </p:nvSpPr>
        <p:spPr>
          <a:xfrm>
            <a:off x="8099115" y="394521"/>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4" name="矩形 33"/>
          <p:cNvSpPr/>
          <p:nvPr userDrawn="1"/>
        </p:nvSpPr>
        <p:spPr>
          <a:xfrm>
            <a:off x="8099115" y="293119"/>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5" name="矩形 34"/>
          <p:cNvSpPr/>
          <p:nvPr userDrawn="1"/>
        </p:nvSpPr>
        <p:spPr>
          <a:xfrm>
            <a:off x="8099115" y="196738"/>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6" name="矩形 35"/>
          <p:cNvSpPr/>
          <p:nvPr userDrawn="1"/>
        </p:nvSpPr>
        <p:spPr>
          <a:xfrm>
            <a:off x="8099115" y="100358"/>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7" name="矩形 36"/>
          <p:cNvSpPr/>
          <p:nvPr userDrawn="1"/>
        </p:nvSpPr>
        <p:spPr>
          <a:xfrm>
            <a:off x="8099115" y="-487"/>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39" name="矩形 38"/>
          <p:cNvSpPr/>
          <p:nvPr userDrawn="1"/>
        </p:nvSpPr>
        <p:spPr>
          <a:xfrm>
            <a:off x="8099115" y="1069185"/>
            <a:ext cx="1198336"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40" name="直角三角形 39"/>
          <p:cNvSpPr/>
          <p:nvPr userDrawn="1"/>
        </p:nvSpPr>
        <p:spPr>
          <a:xfrm>
            <a:off x="8653265" y="1369576"/>
            <a:ext cx="740391" cy="480938"/>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41" name="矩形 40"/>
          <p:cNvSpPr/>
          <p:nvPr userDrawn="1"/>
        </p:nvSpPr>
        <p:spPr>
          <a:xfrm>
            <a:off x="9306253" y="-2430"/>
            <a:ext cx="73129" cy="3796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pic>
        <p:nvPicPr>
          <p:cNvPr id="1029" name="Picture 5" descr="C:\Users\hp-pc\Desktop\logo+design+final.png"/>
          <p:cNvPicPr>
            <a:picLocks noChangeAspect="1" noChangeArrowheads="1"/>
          </p:cNvPicPr>
          <p:nvPr userDrawn="1"/>
        </p:nvPicPr>
        <p:blipFill>
          <a:blip r:embed="rId2">
            <a:clrChange>
              <a:clrFrom>
                <a:srgbClr val="FFFFFF"/>
              </a:clrFrom>
              <a:clrTo>
                <a:srgbClr val="FFFFFF">
                  <a:alpha val="0"/>
                </a:srgbClr>
              </a:clrTo>
            </a:clrChange>
            <a:lum bright="-7000" contrast="4000"/>
          </a:blip>
          <a:srcRect l="30183" t="33094" r="28255" b="41801"/>
          <a:stretch>
            <a:fillRect/>
          </a:stretch>
        </p:blipFill>
        <p:spPr bwMode="auto">
          <a:xfrm>
            <a:off x="164422" y="6186278"/>
            <a:ext cx="1414807" cy="557892"/>
          </a:xfrm>
          <a:prstGeom prst="rect">
            <a:avLst/>
          </a:prstGeom>
          <a:noFill/>
        </p:spPr>
      </p:pic>
      <p:sp>
        <p:nvSpPr>
          <p:cNvPr id="58" name="矩形 57"/>
          <p:cNvSpPr/>
          <p:nvPr userDrawn="1"/>
        </p:nvSpPr>
        <p:spPr>
          <a:xfrm>
            <a:off x="9392209" y="289770"/>
            <a:ext cx="507305"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59" name="矩形 58"/>
          <p:cNvSpPr/>
          <p:nvPr userDrawn="1"/>
        </p:nvSpPr>
        <p:spPr>
          <a:xfrm>
            <a:off x="9392209" y="193389"/>
            <a:ext cx="507305"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60" name="矩形 59"/>
          <p:cNvSpPr/>
          <p:nvPr userDrawn="1"/>
        </p:nvSpPr>
        <p:spPr>
          <a:xfrm>
            <a:off x="9392209" y="97009"/>
            <a:ext cx="507305"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61" name="矩形 60"/>
          <p:cNvSpPr/>
          <p:nvPr userDrawn="1"/>
        </p:nvSpPr>
        <p:spPr>
          <a:xfrm>
            <a:off x="9392209" y="-3836"/>
            <a:ext cx="507305" cy="45563"/>
          </a:xfrm>
          <a:prstGeom prst="rect">
            <a:avLst/>
          </a:prstGeom>
          <a:solidFill>
            <a:srgbClr val="086291"/>
          </a:solidFill>
          <a:ln>
            <a:solidFill>
              <a:srgbClr val="086291"/>
            </a:solid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42" name="直角三角形 41"/>
          <p:cNvSpPr/>
          <p:nvPr userDrawn="1"/>
        </p:nvSpPr>
        <p:spPr>
          <a:xfrm>
            <a:off x="9388583" y="-8930"/>
            <a:ext cx="521016" cy="359438"/>
          </a:xfrm>
          <a:prstGeom prst="r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sp>
        <p:nvSpPr>
          <p:cNvPr id="7" name="矩形 6"/>
          <p:cNvSpPr/>
          <p:nvPr userDrawn="1"/>
        </p:nvSpPr>
        <p:spPr>
          <a:xfrm>
            <a:off x="2488" y="1118427"/>
            <a:ext cx="9899297" cy="100460"/>
          </a:xfrm>
          <a:prstGeom prst="rect">
            <a:avLst/>
          </a:prstGeom>
          <a:gradFill flip="none" rotWithShape="1">
            <a:gsLst>
              <a:gs pos="0">
                <a:schemeClr val="bg1">
                  <a:lumMod val="75000"/>
                </a:schemeClr>
              </a:gs>
              <a:gs pos="50000">
                <a:schemeClr val="bg1"/>
              </a:gs>
              <a:gs pos="100000">
                <a:schemeClr val="bg1">
                  <a:lumMod val="75000"/>
                </a:schemeClr>
              </a:gs>
            </a:gsLst>
            <a:lin ang="10800000" scaled="1"/>
            <a:tileRect/>
          </a:gradFill>
          <a:ln>
            <a:noFill/>
          </a:ln>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p>
        </p:txBody>
      </p:sp>
      <p:pic>
        <p:nvPicPr>
          <p:cNvPr id="38" name="图片 6" descr="附件二BASSlogo副本.jpg"/>
          <p:cNvPicPr>
            <a:picLocks noChangeAspect="1"/>
          </p:cNvPicPr>
          <p:nvPr userDrawn="1"/>
        </p:nvPicPr>
        <p:blipFill>
          <a:blip r:embed="rId3"/>
          <a:srcRect/>
          <a:stretch>
            <a:fillRect/>
          </a:stretch>
        </p:blipFill>
        <p:spPr bwMode="auto">
          <a:xfrm>
            <a:off x="8326772" y="6292101"/>
            <a:ext cx="1088306" cy="389558"/>
          </a:xfrm>
          <a:prstGeom prst="rect">
            <a:avLst/>
          </a:prstGeom>
          <a:noFill/>
          <a:ln w="9525">
            <a:noFill/>
            <a:miter lim="800000"/>
            <a:headEnd/>
            <a:tailEnd/>
          </a:ln>
        </p:spPr>
      </p:pic>
      <p:sp>
        <p:nvSpPr>
          <p:cNvPr id="43" name="矩形 42"/>
          <p:cNvSpPr/>
          <p:nvPr userDrawn="1"/>
        </p:nvSpPr>
        <p:spPr>
          <a:xfrm>
            <a:off x="5061832" y="6342331"/>
            <a:ext cx="386094" cy="268067"/>
          </a:xfrm>
          <a:prstGeom prst="rect">
            <a:avLst/>
          </a:prstGeom>
        </p:spPr>
        <p:txBody>
          <a:bodyPr wrap="none" lIns="67355" tIns="33677" rIns="67355" bIns="33677">
            <a:spAutoFit/>
          </a:bodyPr>
          <a:lstStyle/>
          <a:p>
            <a:fld id="{31BFF462-46DC-43C1-B60D-8C0107F3437F}" type="slidenum">
              <a:rPr lang="zh-CN" altLang="en-US" sz="1300" smtClean="0"/>
              <a:pPr/>
              <a:t>‹#›</a:t>
            </a:fld>
            <a:endParaRPr lang="zh-CN" altLang="en-US" sz="1300" dirty="0"/>
          </a:p>
        </p:txBody>
      </p:sp>
    </p:spTree>
    <p:extLst>
      <p:ext uri="{BB962C8B-B14F-4D97-AF65-F5344CB8AC3E}">
        <p14:creationId xmlns:p14="http://schemas.microsoft.com/office/powerpoint/2010/main" val="42097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48D6DFAD-0792-402C-9CC2-E8C518ABF1FE}"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
        <p:nvSpPr>
          <p:cNvPr id="10" name="Title Placeholder 1"/>
          <p:cNvSpPr>
            <a:spLocks noGrp="1"/>
          </p:cNvSpPr>
          <p:nvPr>
            <p:ph type="title"/>
          </p:nvPr>
        </p:nvSpPr>
        <p:spPr bwMode="auto">
          <a:xfrm>
            <a:off x="16514" y="259048"/>
            <a:ext cx="8282326" cy="638421"/>
          </a:xfrm>
          <a:prstGeom prst="rect">
            <a:avLst/>
          </a:prstGeom>
          <a:noFill/>
          <a:ln w="9525">
            <a:noFill/>
            <a:miter lim="800000"/>
            <a:headEnd/>
            <a:tailEnd/>
          </a:ln>
        </p:spPr>
        <p:txBody>
          <a:bodyPr vert="horz" wrap="square" lIns="95792" tIns="47896" rIns="95792" bIns="47896" numCol="1" anchor="ctr" anchorCtr="0" compatLnSpc="1">
            <a:prstTxWarp prst="textNoShape">
              <a:avLst/>
            </a:prstTxWarp>
          </a:bodyPr>
          <a:lstStyle>
            <a:lvl1pPr>
              <a:defRPr sz="2400" b="1">
                <a:solidFill>
                  <a:schemeClr val="tx1"/>
                </a:solidFill>
              </a:defRPr>
            </a:lvl1pPr>
          </a:lstStyle>
          <a:p>
            <a:pPr lvl="0"/>
            <a:r>
              <a:rPr lang="zh-CN" altLang="en-US" dirty="0" smtClean="0"/>
              <a:t>单击此处编辑母版标题样式</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标题和内容">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54D5A958-77CA-4647-87E8-9CB24911BC7D}"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标题和内容">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93AF937E-CBF6-4EC8-8B1F-57CB316FCBD3}"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标题和内容">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FAFA608B-8F79-465D-AF43-B44C29227DC9}"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标题和内容">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3B0997A4-F870-482E-B3FB-84B0CA07C5D9}"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dirty="0"/>
          </a:p>
        </p:txBody>
      </p:sp>
      <p:sp>
        <p:nvSpPr>
          <p:cNvPr id="4" name="Date Placeholder 3"/>
          <p:cNvSpPr>
            <a:spLocks noGrp="1"/>
          </p:cNvSpPr>
          <p:nvPr>
            <p:ph type="dt" sz="half" idx="10"/>
          </p:nvPr>
        </p:nvSpPr>
        <p:spPr/>
        <p:txBody>
          <a:bodyPr/>
          <a:lstStyle>
            <a:lvl1pPr>
              <a:defRPr/>
            </a:lvl1pPr>
          </a:lstStyle>
          <a:p>
            <a:pPr>
              <a:defRPr/>
            </a:pPr>
            <a:fld id="{06641F2B-DB4E-42B7-A7D6-6722B35CC446}" type="datetime1">
              <a:rPr lang="zh-CN" altLang="en-US" smtClean="0"/>
              <a:pPr>
                <a:defRPr/>
              </a:pPr>
              <a:t>2014/7/18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en-US" altLang="zh-CN" smtClean="0"/>
              <a:t>‹#›</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1BFF462-46DC-43C1-B60D-8C0107F3437F}" type="slidenum">
              <a:rPr lang="zh-CN" altLang="en-US"/>
              <a:pPr>
                <a:defRPr/>
              </a:pPr>
              <a:t>‹#›</a:t>
            </a:fld>
            <a:endParaRPr lang="zh-CN" altLang="en-US" dirty="0"/>
          </a:p>
        </p:txBody>
      </p:sp>
      <p:grpSp>
        <p:nvGrpSpPr>
          <p:cNvPr id="20" name="组合 19"/>
          <p:cNvGrpSpPr/>
          <p:nvPr userDrawn="1"/>
        </p:nvGrpSpPr>
        <p:grpSpPr>
          <a:xfrm>
            <a:off x="-14215" y="-13882"/>
            <a:ext cx="9889487" cy="1100753"/>
            <a:chOff x="21680" y="-19744"/>
            <a:chExt cx="12983121" cy="1565515"/>
          </a:xfrm>
        </p:grpSpPr>
        <p:sp>
          <p:nvSpPr>
            <p:cNvPr id="15" name="矩形 14"/>
            <p:cNvSpPr/>
            <p:nvPr userDrawn="1"/>
          </p:nvSpPr>
          <p:spPr>
            <a:xfrm>
              <a:off x="21680" y="-19744"/>
              <a:ext cx="10342577" cy="1565515"/>
            </a:xfrm>
            <a:prstGeom prst="rect">
              <a:avLst/>
            </a:prstGeom>
            <a:gradFill flip="none" rotWithShape="1">
              <a:gsLst>
                <a:gs pos="100000">
                  <a:schemeClr val="accent1">
                    <a:shade val="100000"/>
                    <a:satMod val="120000"/>
                  </a:schemeClr>
                </a:gs>
                <a:gs pos="62000">
                  <a:schemeClr val="accent1">
                    <a:tint val="80000"/>
                    <a:shade val="100000"/>
                    <a:satMod val="150000"/>
                  </a:schemeClr>
                </a:gs>
                <a:gs pos="5000">
                  <a:schemeClr val="bg1">
                    <a:lumMod val="0"/>
                    <a:lumOff val="100000"/>
                  </a:schemeClr>
                </a:gs>
              </a:gsLst>
              <a:lin ang="10800000" scaled="0"/>
              <a:tileRect/>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zh-CN" altLang="en-US" b="1" cap="all" spc="0" dirty="0">
                <a:ln/>
                <a:solidFill>
                  <a:schemeClr val="accent1"/>
                </a:solidFill>
                <a:effectLst>
                  <a:reflection blurRad="10000" stA="55000" endPos="48000" dist="500" dir="5400000" sy="-100000" algn="bl" rotWithShape="0"/>
                </a:effectLst>
              </a:endParaRPr>
            </a:p>
          </p:txBody>
        </p:sp>
        <p:pic>
          <p:nvPicPr>
            <p:cNvPr id="19" name="Picture 4" descr="C:\Users\cuixiangyu01\Desktop\citsa logo 修改2.jpeg"/>
            <p:cNvPicPr>
              <a:picLocks noChangeAspect="1" noChangeArrowheads="1"/>
            </p:cNvPicPr>
            <p:nvPr userDrawn="1"/>
          </p:nvPicPr>
          <p:blipFill rotWithShape="1">
            <a:blip r:embed="rId2" cstate="print"/>
            <a:srcRect l="17573" t="19632" r="20974" b="32068"/>
            <a:stretch/>
          </p:blipFill>
          <p:spPr bwMode="auto">
            <a:xfrm>
              <a:off x="10207691" y="0"/>
              <a:ext cx="2797110" cy="1545771"/>
            </a:xfrm>
            <a:prstGeom prst="rect">
              <a:avLst/>
            </a:prstGeom>
            <a:noFill/>
            <a:ln>
              <a:noFill/>
            </a:ln>
          </p:spPr>
        </p:pic>
      </p:grpSp>
      <p:sp>
        <p:nvSpPr>
          <p:cNvPr id="14" name="矩形 13"/>
          <p:cNvSpPr/>
          <p:nvPr userDrawn="1"/>
        </p:nvSpPr>
        <p:spPr>
          <a:xfrm>
            <a:off x="0" y="1036240"/>
            <a:ext cx="9893365" cy="101261"/>
          </a:xfrm>
          <a:prstGeom prst="rect">
            <a:avLst/>
          </a:prstGeom>
          <a:gradFill flip="none" rotWithShape="1">
            <a:gsLst>
              <a:gs pos="0">
                <a:schemeClr val="bg1">
                  <a:lumMod val="75000"/>
                </a:schemeClr>
              </a:gs>
              <a:gs pos="30000">
                <a:schemeClr val="bg1"/>
              </a:gs>
              <a:gs pos="70000">
                <a:schemeClr val="bg1">
                  <a:lumMod val="0"/>
                  <a:lumOff val="100000"/>
                </a:schemeClr>
              </a:gs>
              <a:gs pos="100000">
                <a:schemeClr val="bg1">
                  <a:lumMod val="75000"/>
                </a:schemeClr>
              </a:gs>
            </a:gsLst>
            <a:path path="circle">
              <a:fillToRect t="100000" r="100000"/>
            </a:path>
            <a:tileRect l="-100000" b="-100000"/>
          </a:gradFill>
          <a:ln>
            <a:noFill/>
          </a:ln>
          <a:effectLst>
            <a:outerShdw blurRad="63500" dist="25400" dir="5400000" sx="101000" sy="101000" rotWithShape="0">
              <a:srgbClr val="000000">
                <a:alpha val="40000"/>
              </a:srgbClr>
            </a:outerShdw>
            <a:softEdge rad="31750"/>
          </a:effectLst>
        </p:spPr>
        <p:style>
          <a:lnRef idx="1">
            <a:schemeClr val="accent1"/>
          </a:lnRef>
          <a:fillRef idx="3">
            <a:schemeClr val="accent1"/>
          </a:fillRef>
          <a:effectRef idx="2">
            <a:schemeClr val="accent1"/>
          </a:effectRef>
          <a:fontRef idx="minor">
            <a:schemeClr val="lt1"/>
          </a:fontRef>
        </p:style>
        <p:txBody>
          <a:bodyPr lIns="67355" tIns="33677" rIns="67355" bIns="33677" rtlCol="0" anchor="ctr"/>
          <a:lstStyle/>
          <a:p>
            <a:pPr algn="ctr"/>
            <a:endParaRPr lang="zh-CN" altLang="en-US">
              <a:ln>
                <a:noFill/>
              </a:ln>
              <a:effectLst>
                <a:outerShdw blurRad="50800" dist="38100" dir="2700000" algn="tl" rotWithShape="0">
                  <a:prstClr val="black">
                    <a:alpha val="40000"/>
                  </a:prstClr>
                </a:outerShdw>
              </a:effectLst>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94940" y="107156"/>
            <a:ext cx="8712492" cy="1337221"/>
          </a:xfrm>
          <a:prstGeom prst="rect">
            <a:avLst/>
          </a:prstGeom>
          <a:noFill/>
          <a:ln w="9525">
            <a:noFill/>
            <a:miter lim="800000"/>
            <a:headEnd/>
            <a:tailEnd/>
          </a:ln>
        </p:spPr>
        <p:txBody>
          <a:bodyPr vert="horz" wrap="square" lIns="95792" tIns="47896" rIns="95792" bIns="47896" numCol="1" anchor="b" anchorCtr="0" compatLnSpc="1">
            <a:prstTxWarp prst="textNoShape">
              <a:avLst/>
            </a:prstTxWarp>
          </a:bodyPr>
          <a:lstStyle/>
          <a:p>
            <a:pPr lvl="0"/>
            <a:r>
              <a:rPr lang="zh-CN" altLang="en-US" dirty="0" smtClean="0"/>
              <a:t>单击此处编辑母版标题样式</a:t>
            </a:r>
          </a:p>
        </p:txBody>
      </p:sp>
      <p:sp>
        <p:nvSpPr>
          <p:cNvPr id="1027" name="Text Placeholder 2"/>
          <p:cNvSpPr>
            <a:spLocks noGrp="1"/>
          </p:cNvSpPr>
          <p:nvPr>
            <p:ph type="body" idx="1"/>
          </p:nvPr>
        </p:nvSpPr>
        <p:spPr bwMode="auto">
          <a:xfrm>
            <a:off x="594940" y="1600647"/>
            <a:ext cx="8712492" cy="4343177"/>
          </a:xfrm>
          <a:prstGeom prst="rect">
            <a:avLst/>
          </a:prstGeom>
          <a:noFill/>
          <a:ln w="9525">
            <a:noFill/>
            <a:miter lim="800000"/>
            <a:headEnd/>
            <a:tailEnd/>
          </a:ln>
        </p:spPr>
        <p:txBody>
          <a:bodyPr vert="horz" wrap="square" lIns="95792" tIns="47896" rIns="95792" bIns="47896" numCol="1" anchor="t" anchorCtr="0" compatLnSpc="1">
            <a:prstTxWarp prst="textNoShape">
              <a:avLst/>
            </a:prstTxWarp>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p>
        </p:txBody>
      </p:sp>
      <p:sp>
        <p:nvSpPr>
          <p:cNvPr id="4" name="Date Placeholder 3"/>
          <p:cNvSpPr>
            <a:spLocks noGrp="1"/>
          </p:cNvSpPr>
          <p:nvPr>
            <p:ph type="dt" sz="half" idx="2"/>
          </p:nvPr>
        </p:nvSpPr>
        <p:spPr>
          <a:xfrm>
            <a:off x="6099349" y="6275338"/>
            <a:ext cx="2310836" cy="365001"/>
          </a:xfrm>
          <a:prstGeom prst="rect">
            <a:avLst/>
          </a:prstGeom>
        </p:spPr>
        <p:txBody>
          <a:bodyPr vert="horz" wrap="square" lIns="95792" tIns="47896" rIns="95792" bIns="47896" numCol="1" anchor="ctr" anchorCtr="0" compatLnSpc="1">
            <a:prstTxWarp prst="textNoShape">
              <a:avLst/>
            </a:prstTxWarp>
          </a:bodyPr>
          <a:lstStyle>
            <a:lvl1pPr algn="r">
              <a:defRPr kumimoji="1" sz="1300" smtClean="0">
                <a:solidFill>
                  <a:schemeClr val="bg1"/>
                </a:solidFill>
                <a:ea typeface="宋体" pitchFamily="2" charset="-122"/>
              </a:defRPr>
            </a:lvl1pPr>
          </a:lstStyle>
          <a:p>
            <a:pPr>
              <a:defRPr/>
            </a:pPr>
            <a:fld id="{B7D3A57F-3FA9-4E3A-95F9-E1F6E80E2F6A}" type="datetime1">
              <a:rPr lang="zh-CN" altLang="en-US" smtClean="0"/>
              <a:pPr>
                <a:defRPr/>
              </a:pPr>
              <a:t>2014/7/18</a:t>
            </a:fld>
            <a:endParaRPr lang="zh-CN" altLang="en-US"/>
          </a:p>
        </p:txBody>
      </p:sp>
      <p:sp>
        <p:nvSpPr>
          <p:cNvPr id="5" name="Footer Placeholder 4"/>
          <p:cNvSpPr>
            <a:spLocks noGrp="1"/>
          </p:cNvSpPr>
          <p:nvPr>
            <p:ph type="ftr" sz="quarter" idx="3"/>
          </p:nvPr>
        </p:nvSpPr>
        <p:spPr>
          <a:xfrm>
            <a:off x="286588" y="6275338"/>
            <a:ext cx="5244424" cy="365001"/>
          </a:xfrm>
          <a:prstGeom prst="rect">
            <a:avLst/>
          </a:prstGeom>
        </p:spPr>
        <p:txBody>
          <a:bodyPr vert="horz" lIns="95792" tIns="47896" rIns="95792" bIns="47896" rtlCol="0" anchor="ctr"/>
          <a:lstStyle>
            <a:lvl1pPr algn="l" defTabSz="430233">
              <a:defRPr kumimoji="1" sz="1300">
                <a:solidFill>
                  <a:schemeClr val="bg1"/>
                </a:solidFill>
                <a:ea typeface="宋体" charset="0"/>
              </a:defRPr>
            </a:lvl1pPr>
          </a:lstStyle>
          <a:p>
            <a:pPr>
              <a:defRPr/>
            </a:pPr>
            <a:r>
              <a:rPr lang="en-US" altLang="zh-CN" smtClean="0"/>
              <a:t>‹#›</a:t>
            </a:r>
            <a:endParaRPr lang="zh-CN" altLang="en-US"/>
          </a:p>
        </p:txBody>
      </p:sp>
      <p:sp>
        <p:nvSpPr>
          <p:cNvPr id="6" name="Slide Number Placeholder 5"/>
          <p:cNvSpPr>
            <a:spLocks noGrp="1"/>
          </p:cNvSpPr>
          <p:nvPr>
            <p:ph type="sldNum" sz="quarter" idx="4"/>
          </p:nvPr>
        </p:nvSpPr>
        <p:spPr>
          <a:xfrm>
            <a:off x="8556501" y="6275338"/>
            <a:ext cx="1072586" cy="365001"/>
          </a:xfrm>
          <a:prstGeom prst="rect">
            <a:avLst/>
          </a:prstGeom>
        </p:spPr>
        <p:txBody>
          <a:bodyPr vert="horz" wrap="square" lIns="95792" tIns="47896" rIns="95792" bIns="47896" numCol="1" anchor="ctr" anchorCtr="0" compatLnSpc="1">
            <a:prstTxWarp prst="textNoShape">
              <a:avLst/>
            </a:prstTxWarp>
          </a:bodyPr>
          <a:lstStyle>
            <a:lvl1pPr algn="r">
              <a:defRPr kumimoji="1" sz="3800" smtClean="0">
                <a:solidFill>
                  <a:schemeClr val="bg1"/>
                </a:solidFill>
                <a:ea typeface="宋体" pitchFamily="2" charset="-122"/>
              </a:defRPr>
            </a:lvl1pPr>
          </a:lstStyle>
          <a:p>
            <a:pPr>
              <a:defRPr/>
            </a:pPr>
            <a:fld id="{30EAB81C-86F2-4C21-8C84-4B18E2B7F760}" type="slidenum">
              <a:rPr lang="zh-CN" altLang="en-US"/>
              <a:pPr>
                <a:defRPr/>
              </a:pPr>
              <a:t>‹#›</a:t>
            </a:fld>
            <a:endParaRPr lang="zh-CN" altLang="en-US"/>
          </a:p>
        </p:txBody>
      </p:sp>
    </p:spTree>
    <p:extLst>
      <p:ext uri="{BB962C8B-B14F-4D97-AF65-F5344CB8AC3E}">
        <p14:creationId xmlns:p14="http://schemas.microsoft.com/office/powerpoint/2010/main" val="412359339"/>
      </p:ext>
    </p:extLst>
  </p:cSld>
  <p:clrMap bg1="lt1" tx1="dk1" bg2="lt2" tx2="dk2" accent1="accent1" accent2="accent2" accent3="accent3" accent4="accent4" accent5="accent5" accent6="accent6" hlink="hlink" folHlink="folHlink"/>
  <p:sldLayoutIdLst>
    <p:sldLayoutId id="2147483977" r:id="rId1"/>
    <p:sldLayoutId id="2147484005" r:id="rId2"/>
    <p:sldLayoutId id="2147484004"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 id="2147483997" r:id="rId12"/>
    <p:sldLayoutId id="2147483998" r:id="rId13"/>
    <p:sldLayoutId id="2147483999" r:id="rId14"/>
    <p:sldLayoutId id="2147484000" r:id="rId15"/>
    <p:sldLayoutId id="2147484001" r:id="rId16"/>
    <p:sldLayoutId id="2147484002" r:id="rId17"/>
    <p:sldLayoutId id="2147484003" r:id="rId18"/>
    <p:sldLayoutId id="2147484006" r:id="rId19"/>
  </p:sldLayoutIdLst>
  <p:timing>
    <p:tnLst>
      <p:par>
        <p:cTn id="1" dur="indefinite" restart="never" nodeType="tmRoot"/>
      </p:par>
    </p:tnLst>
  </p:timing>
  <p:hf hdr="0" ftr="0" dt="0"/>
  <p:txStyles>
    <p:titleStyle>
      <a:lvl1pPr algn="ctr" defTabSz="957700" rtl="0" eaLnBrk="0" fontAlgn="base" hangingPunct="0">
        <a:spcBef>
          <a:spcPct val="0"/>
        </a:spcBef>
        <a:spcAft>
          <a:spcPct val="0"/>
        </a:spcAft>
        <a:defRPr kumimoji="1" sz="4800" kern="1200">
          <a:solidFill>
            <a:schemeClr val="accent1"/>
          </a:solidFill>
          <a:latin typeface="+mj-lt"/>
          <a:ea typeface="+mj-ea"/>
          <a:cs typeface="+mj-cs"/>
        </a:defRPr>
      </a:lvl1pPr>
      <a:lvl2pPr algn="ctr" defTabSz="957700" rtl="0" eaLnBrk="0" fontAlgn="base" hangingPunct="0">
        <a:spcBef>
          <a:spcPct val="0"/>
        </a:spcBef>
        <a:spcAft>
          <a:spcPct val="0"/>
        </a:spcAft>
        <a:defRPr kumimoji="1" sz="4800">
          <a:solidFill>
            <a:schemeClr val="accent1"/>
          </a:solidFill>
          <a:latin typeface="News Gothic MT" charset="0"/>
          <a:ea typeface="宋体" pitchFamily="2" charset="-122"/>
        </a:defRPr>
      </a:lvl2pPr>
      <a:lvl3pPr algn="ctr" defTabSz="957700" rtl="0" eaLnBrk="0" fontAlgn="base" hangingPunct="0">
        <a:spcBef>
          <a:spcPct val="0"/>
        </a:spcBef>
        <a:spcAft>
          <a:spcPct val="0"/>
        </a:spcAft>
        <a:defRPr kumimoji="1" sz="4800">
          <a:solidFill>
            <a:schemeClr val="accent1"/>
          </a:solidFill>
          <a:latin typeface="News Gothic MT" charset="0"/>
          <a:ea typeface="宋体" pitchFamily="2" charset="-122"/>
        </a:defRPr>
      </a:lvl3pPr>
      <a:lvl4pPr algn="ctr" defTabSz="957700" rtl="0" eaLnBrk="0" fontAlgn="base" hangingPunct="0">
        <a:spcBef>
          <a:spcPct val="0"/>
        </a:spcBef>
        <a:spcAft>
          <a:spcPct val="0"/>
        </a:spcAft>
        <a:defRPr kumimoji="1" sz="4800">
          <a:solidFill>
            <a:schemeClr val="accent1"/>
          </a:solidFill>
          <a:latin typeface="News Gothic MT" charset="0"/>
          <a:ea typeface="宋体" pitchFamily="2" charset="-122"/>
        </a:defRPr>
      </a:lvl4pPr>
      <a:lvl5pPr algn="ctr" defTabSz="957700" rtl="0" eaLnBrk="0" fontAlgn="base" hangingPunct="0">
        <a:spcBef>
          <a:spcPct val="0"/>
        </a:spcBef>
        <a:spcAft>
          <a:spcPct val="0"/>
        </a:spcAft>
        <a:defRPr kumimoji="1" sz="4800">
          <a:solidFill>
            <a:schemeClr val="accent1"/>
          </a:solidFill>
          <a:latin typeface="News Gothic MT" charset="0"/>
          <a:ea typeface="宋体" pitchFamily="2" charset="-122"/>
        </a:defRPr>
      </a:lvl5pPr>
      <a:lvl6pPr marL="336774" algn="ctr" defTabSz="957700" rtl="0" fontAlgn="base">
        <a:spcBef>
          <a:spcPct val="0"/>
        </a:spcBef>
        <a:spcAft>
          <a:spcPct val="0"/>
        </a:spcAft>
        <a:defRPr kumimoji="1" sz="4800">
          <a:solidFill>
            <a:schemeClr val="accent1"/>
          </a:solidFill>
          <a:latin typeface="News Gothic MT" charset="0"/>
          <a:ea typeface="宋体" pitchFamily="2" charset="-122"/>
        </a:defRPr>
      </a:lvl6pPr>
      <a:lvl7pPr marL="673547" algn="ctr" defTabSz="957700" rtl="0" fontAlgn="base">
        <a:spcBef>
          <a:spcPct val="0"/>
        </a:spcBef>
        <a:spcAft>
          <a:spcPct val="0"/>
        </a:spcAft>
        <a:defRPr kumimoji="1" sz="4800">
          <a:solidFill>
            <a:schemeClr val="accent1"/>
          </a:solidFill>
          <a:latin typeface="News Gothic MT" charset="0"/>
          <a:ea typeface="宋体" pitchFamily="2" charset="-122"/>
        </a:defRPr>
      </a:lvl7pPr>
      <a:lvl8pPr marL="1010321" algn="ctr" defTabSz="957700" rtl="0" fontAlgn="base">
        <a:spcBef>
          <a:spcPct val="0"/>
        </a:spcBef>
        <a:spcAft>
          <a:spcPct val="0"/>
        </a:spcAft>
        <a:defRPr kumimoji="1" sz="4800">
          <a:solidFill>
            <a:schemeClr val="accent1"/>
          </a:solidFill>
          <a:latin typeface="News Gothic MT" charset="0"/>
          <a:ea typeface="宋体" pitchFamily="2" charset="-122"/>
        </a:defRPr>
      </a:lvl8pPr>
      <a:lvl9pPr marL="1347094" algn="ctr" defTabSz="957700" rtl="0" fontAlgn="base">
        <a:spcBef>
          <a:spcPct val="0"/>
        </a:spcBef>
        <a:spcAft>
          <a:spcPct val="0"/>
        </a:spcAft>
        <a:defRPr kumimoji="1" sz="4800">
          <a:solidFill>
            <a:schemeClr val="accent1"/>
          </a:solidFill>
          <a:latin typeface="News Gothic MT" charset="0"/>
          <a:ea typeface="宋体" pitchFamily="2" charset="-122"/>
        </a:defRPr>
      </a:lvl9pPr>
    </p:titleStyle>
    <p:bodyStyle>
      <a:lvl1pPr marL="364838" indent="-364838" algn="l" defTabSz="957700" rtl="0" eaLnBrk="0" fontAlgn="base" hangingPunct="0">
        <a:spcBef>
          <a:spcPts val="2099"/>
        </a:spcBef>
        <a:spcAft>
          <a:spcPct val="0"/>
        </a:spcAft>
        <a:buClr>
          <a:srgbClr val="6FB7D7"/>
        </a:buClr>
        <a:buSzPct val="110000"/>
        <a:buFont typeface="Wingdings 2" pitchFamily="18" charset="2"/>
        <a:buChar char=""/>
        <a:defRPr kumimoji="1" sz="2500" kern="1200">
          <a:solidFill>
            <a:srgbClr val="595959"/>
          </a:solidFill>
          <a:latin typeface="+mn-lt"/>
          <a:ea typeface="+mn-ea"/>
          <a:cs typeface="+mn-cs"/>
        </a:defRPr>
      </a:lvl1pPr>
      <a:lvl2pPr marL="717982" indent="-351975" algn="l" defTabSz="957700" rtl="0" eaLnBrk="0" fontAlgn="base" hangingPunct="0">
        <a:spcBef>
          <a:spcPts val="626"/>
        </a:spcBef>
        <a:spcAft>
          <a:spcPct val="0"/>
        </a:spcAft>
        <a:buClr>
          <a:srgbClr val="215D77"/>
        </a:buClr>
        <a:buSzPct val="110000"/>
        <a:buFont typeface="Wingdings 2" pitchFamily="18" charset="2"/>
        <a:buChar char=""/>
        <a:defRPr kumimoji="1" sz="2300" kern="1200">
          <a:solidFill>
            <a:srgbClr val="595959"/>
          </a:solidFill>
          <a:latin typeface="+mn-lt"/>
          <a:ea typeface="+mn-ea"/>
          <a:cs typeface="+mn-cs"/>
        </a:defRPr>
      </a:lvl2pPr>
      <a:lvl3pPr marL="1013829" indent="-295847" algn="l" defTabSz="957700" rtl="0" eaLnBrk="0" fontAlgn="base" hangingPunct="0">
        <a:spcBef>
          <a:spcPts val="626"/>
        </a:spcBef>
        <a:spcAft>
          <a:spcPct val="0"/>
        </a:spcAft>
        <a:buClr>
          <a:srgbClr val="6FB7D7"/>
        </a:buClr>
        <a:buSzPct val="110000"/>
        <a:buFont typeface="Wingdings 2" pitchFamily="18" charset="2"/>
        <a:buChar char=""/>
        <a:defRPr kumimoji="1" sz="2100" kern="1200">
          <a:solidFill>
            <a:srgbClr val="595959"/>
          </a:solidFill>
          <a:latin typeface="+mn-lt"/>
          <a:ea typeface="+mn-ea"/>
          <a:cs typeface="+mn-cs"/>
        </a:defRPr>
      </a:lvl3pPr>
      <a:lvl4pPr marL="1323707" indent="-308709" algn="l" defTabSz="957700" rtl="0" eaLnBrk="0" fontAlgn="base" hangingPunct="0">
        <a:spcBef>
          <a:spcPts val="626"/>
        </a:spcBef>
        <a:spcAft>
          <a:spcPct val="0"/>
        </a:spcAft>
        <a:buClr>
          <a:srgbClr val="215D77"/>
        </a:buClr>
        <a:buSzPct val="110000"/>
        <a:buFont typeface="Wingdings 2" pitchFamily="18" charset="2"/>
        <a:buChar char=""/>
        <a:defRPr kumimoji="1" sz="1900" kern="1200">
          <a:solidFill>
            <a:srgbClr val="595959"/>
          </a:solidFill>
          <a:latin typeface="+mn-lt"/>
          <a:ea typeface="+mn-ea"/>
          <a:cs typeface="+mn-cs"/>
        </a:defRPr>
      </a:lvl4pPr>
      <a:lvl5pPr marL="1619554" indent="-295847" algn="l" defTabSz="957700" rtl="0" eaLnBrk="0" fontAlgn="base" hangingPunct="0">
        <a:spcBef>
          <a:spcPts val="626"/>
        </a:spcBef>
        <a:spcAft>
          <a:spcPct val="0"/>
        </a:spcAft>
        <a:buClr>
          <a:srgbClr val="6FB7D7"/>
        </a:buClr>
        <a:buSzPct val="110000"/>
        <a:buFont typeface="Wingdings 2" pitchFamily="18" charset="2"/>
        <a:buChar char=""/>
        <a:defRPr kumimoji="1" sz="1900" kern="1200">
          <a:solidFill>
            <a:srgbClr val="595959"/>
          </a:solidFill>
          <a:latin typeface="+mn-lt"/>
          <a:ea typeface="+mn-ea"/>
          <a:cs typeface="+mn-cs"/>
        </a:defRPr>
      </a:lvl5pPr>
      <a:lvl6pPr marL="1915837" indent="-296023" algn="l" defTabSz="957919" rtl="0" eaLnBrk="1" latinLnBrk="0" hangingPunct="1">
        <a:spcBef>
          <a:spcPct val="20000"/>
        </a:spcBef>
        <a:buClr>
          <a:schemeClr val="accent2"/>
        </a:buClr>
        <a:buSzPct val="110000"/>
        <a:buFont typeface="Wingdings 2" pitchFamily="18" charset="2"/>
        <a:buChar char=""/>
        <a:defRPr lang="en-US" sz="1900" kern="1200" dirty="0" smtClean="0">
          <a:solidFill>
            <a:schemeClr val="tx1">
              <a:lumMod val="65000"/>
              <a:lumOff val="35000"/>
            </a:schemeClr>
          </a:solidFill>
          <a:latin typeface="+mn-lt"/>
          <a:ea typeface="+mn-ea"/>
          <a:cs typeface="+mn-cs"/>
        </a:defRPr>
      </a:lvl6pPr>
      <a:lvl7pPr marL="2218513" indent="-296023" algn="l" defTabSz="957919" rtl="0" eaLnBrk="1" latinLnBrk="0" hangingPunct="1">
        <a:spcBef>
          <a:spcPct val="20000"/>
        </a:spcBef>
        <a:buClr>
          <a:schemeClr val="accent1">
            <a:lumMod val="60000"/>
            <a:lumOff val="40000"/>
          </a:schemeClr>
        </a:buClr>
        <a:buSzPct val="110000"/>
        <a:buFont typeface="Wingdings 2" pitchFamily="18" charset="2"/>
        <a:buChar char=""/>
        <a:defRPr lang="en-US" sz="1900" kern="1200" dirty="0" smtClean="0">
          <a:solidFill>
            <a:schemeClr val="tx1">
              <a:lumMod val="65000"/>
              <a:lumOff val="35000"/>
            </a:schemeClr>
          </a:solidFill>
          <a:latin typeface="+mn-lt"/>
          <a:ea typeface="+mn-ea"/>
          <a:cs typeface="+mn-cs"/>
        </a:defRPr>
      </a:lvl7pPr>
      <a:lvl8pPr marL="2512874" indent="-296023" algn="l" defTabSz="957919" rtl="0" eaLnBrk="1" latinLnBrk="0" hangingPunct="1">
        <a:spcBef>
          <a:spcPct val="20000"/>
        </a:spcBef>
        <a:buClr>
          <a:schemeClr val="accent2"/>
        </a:buClr>
        <a:buSzPct val="110000"/>
        <a:buFont typeface="Wingdings 2" pitchFamily="18" charset="2"/>
        <a:buChar char=""/>
        <a:defRPr lang="en-US" sz="1900" kern="1200" dirty="0" smtClean="0">
          <a:solidFill>
            <a:schemeClr val="tx1">
              <a:lumMod val="65000"/>
              <a:lumOff val="35000"/>
            </a:schemeClr>
          </a:solidFill>
          <a:latin typeface="+mn-lt"/>
          <a:ea typeface="+mn-ea"/>
          <a:cs typeface="+mn-cs"/>
        </a:defRPr>
      </a:lvl8pPr>
      <a:lvl9pPr marL="2817212" indent="-296023" algn="l" defTabSz="957919" rtl="0" eaLnBrk="1" latinLnBrk="0" hangingPunct="1">
        <a:spcBef>
          <a:spcPct val="20000"/>
        </a:spcBef>
        <a:buClr>
          <a:schemeClr val="accent1">
            <a:lumMod val="60000"/>
            <a:lumOff val="40000"/>
          </a:schemeClr>
        </a:buClr>
        <a:buSzPct val="110000"/>
        <a:buFont typeface="Wingdings 2" pitchFamily="18" charset="2"/>
        <a:buChar char=""/>
        <a:defRPr lang="en-US" sz="1900" kern="1200" dirty="0">
          <a:solidFill>
            <a:schemeClr val="tx1">
              <a:lumMod val="65000"/>
              <a:lumOff val="35000"/>
            </a:schemeClr>
          </a:solidFill>
          <a:latin typeface="+mn-lt"/>
          <a:ea typeface="+mn-ea"/>
          <a:cs typeface="+mn-cs"/>
        </a:defRPr>
      </a:lvl9pPr>
    </p:bodyStyle>
    <p:otherStyle>
      <a:defPPr>
        <a:defRPr/>
      </a:defPPr>
      <a:lvl1pPr marL="0" algn="l" defTabSz="957919" rtl="0" eaLnBrk="1" latinLnBrk="0" hangingPunct="1">
        <a:defRPr sz="1900" kern="1200">
          <a:solidFill>
            <a:schemeClr val="tx1"/>
          </a:solidFill>
          <a:latin typeface="+mn-lt"/>
          <a:ea typeface="+mn-ea"/>
          <a:cs typeface="+mn-cs"/>
        </a:defRPr>
      </a:lvl1pPr>
      <a:lvl2pPr marL="478959" algn="l" defTabSz="957919" rtl="0" eaLnBrk="1" latinLnBrk="0" hangingPunct="1">
        <a:defRPr sz="1900" kern="1200">
          <a:solidFill>
            <a:schemeClr val="tx1"/>
          </a:solidFill>
          <a:latin typeface="+mn-lt"/>
          <a:ea typeface="+mn-ea"/>
          <a:cs typeface="+mn-cs"/>
        </a:defRPr>
      </a:lvl2pPr>
      <a:lvl3pPr marL="957919" algn="l" defTabSz="957919" rtl="0" eaLnBrk="1" latinLnBrk="0" hangingPunct="1">
        <a:defRPr sz="1900" kern="1200">
          <a:solidFill>
            <a:schemeClr val="tx1"/>
          </a:solidFill>
          <a:latin typeface="+mn-lt"/>
          <a:ea typeface="+mn-ea"/>
          <a:cs typeface="+mn-cs"/>
        </a:defRPr>
      </a:lvl3pPr>
      <a:lvl4pPr marL="1436878" algn="l" defTabSz="957919" rtl="0" eaLnBrk="1" latinLnBrk="0" hangingPunct="1">
        <a:defRPr sz="1900" kern="1200">
          <a:solidFill>
            <a:schemeClr val="tx1"/>
          </a:solidFill>
          <a:latin typeface="+mn-lt"/>
          <a:ea typeface="+mn-ea"/>
          <a:cs typeface="+mn-cs"/>
        </a:defRPr>
      </a:lvl4pPr>
      <a:lvl5pPr marL="1915837" algn="l" defTabSz="957919" rtl="0" eaLnBrk="1" latinLnBrk="0" hangingPunct="1">
        <a:defRPr sz="1900" kern="1200">
          <a:solidFill>
            <a:schemeClr val="tx1"/>
          </a:solidFill>
          <a:latin typeface="+mn-lt"/>
          <a:ea typeface="+mn-ea"/>
          <a:cs typeface="+mn-cs"/>
        </a:defRPr>
      </a:lvl5pPr>
      <a:lvl6pPr marL="2394796" algn="l" defTabSz="957919" rtl="0" eaLnBrk="1" latinLnBrk="0" hangingPunct="1">
        <a:defRPr sz="1900" kern="1200">
          <a:solidFill>
            <a:schemeClr val="tx1"/>
          </a:solidFill>
          <a:latin typeface="+mn-lt"/>
          <a:ea typeface="+mn-ea"/>
          <a:cs typeface="+mn-cs"/>
        </a:defRPr>
      </a:lvl6pPr>
      <a:lvl7pPr marL="2873756" algn="l" defTabSz="957919" rtl="0" eaLnBrk="1" latinLnBrk="0" hangingPunct="1">
        <a:defRPr sz="1900" kern="1200">
          <a:solidFill>
            <a:schemeClr val="tx1"/>
          </a:solidFill>
          <a:latin typeface="+mn-lt"/>
          <a:ea typeface="+mn-ea"/>
          <a:cs typeface="+mn-cs"/>
        </a:defRPr>
      </a:lvl7pPr>
      <a:lvl8pPr marL="3352715" algn="l" defTabSz="957919" rtl="0" eaLnBrk="1" latinLnBrk="0" hangingPunct="1">
        <a:defRPr sz="1900" kern="1200">
          <a:solidFill>
            <a:schemeClr val="tx1"/>
          </a:solidFill>
          <a:latin typeface="+mn-lt"/>
          <a:ea typeface="+mn-ea"/>
          <a:cs typeface="+mn-cs"/>
        </a:defRPr>
      </a:lvl8pPr>
      <a:lvl9pPr marL="3831675" algn="l" defTabSz="95791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basscom.cn/" TargetMode="External"/><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C:\Users\cuixiangyu01\Desktop\citsa logo 修改2.jpeg"/>
          <p:cNvPicPr>
            <a:picLocks noChangeAspect="1" noChangeArrowheads="1"/>
          </p:cNvPicPr>
          <p:nvPr/>
        </p:nvPicPr>
        <p:blipFill>
          <a:blip r:embed="rId3" cstate="print">
            <a:clrChange>
              <a:clrFrom>
                <a:srgbClr val="FFFFFF"/>
              </a:clrFrom>
              <a:clrTo>
                <a:srgbClr val="FFFFFF">
                  <a:alpha val="0"/>
                </a:srgbClr>
              </a:clrTo>
            </a:clrChange>
          </a:blip>
          <a:srcRect l="24187" t="27280" r="25325" b="41501"/>
          <a:stretch>
            <a:fillRect/>
          </a:stretch>
        </p:blipFill>
        <p:spPr bwMode="auto">
          <a:xfrm>
            <a:off x="110006" y="63601"/>
            <a:ext cx="1741301" cy="577991"/>
          </a:xfrm>
          <a:prstGeom prst="rect">
            <a:avLst/>
          </a:prstGeom>
          <a:noFill/>
          <a:ln w="9525">
            <a:noFill/>
            <a:miter lim="800000"/>
            <a:headEnd/>
            <a:tailEnd/>
          </a:ln>
        </p:spPr>
      </p:pic>
      <p:pic>
        <p:nvPicPr>
          <p:cNvPr id="5" name="图片 6" descr="附件二BASSlogo副本.jpg"/>
          <p:cNvPicPr>
            <a:picLocks noChangeAspect="1"/>
          </p:cNvPicPr>
          <p:nvPr/>
        </p:nvPicPr>
        <p:blipFill>
          <a:blip r:embed="rId4"/>
          <a:srcRect/>
          <a:stretch>
            <a:fillRect/>
          </a:stretch>
        </p:blipFill>
        <p:spPr bwMode="auto">
          <a:xfrm>
            <a:off x="8054693" y="133042"/>
            <a:ext cx="1632470" cy="533318"/>
          </a:xfrm>
          <a:prstGeom prst="rect">
            <a:avLst/>
          </a:prstGeom>
          <a:noFill/>
          <a:ln w="9525">
            <a:noFill/>
            <a:miter lim="800000"/>
            <a:headEnd/>
            <a:tailEnd/>
          </a:ln>
        </p:spPr>
      </p:pic>
      <p:sp>
        <p:nvSpPr>
          <p:cNvPr id="6" name="Rectangle 1"/>
          <p:cNvSpPr txBox="1">
            <a:spLocks noChangeArrowheads="1"/>
          </p:cNvSpPr>
          <p:nvPr/>
        </p:nvSpPr>
        <p:spPr bwMode="auto">
          <a:xfrm>
            <a:off x="1361566" y="980728"/>
            <a:ext cx="7304475" cy="2160240"/>
          </a:xfrm>
          <a:prstGeom prst="rect">
            <a:avLst/>
          </a:prstGeom>
          <a:noFill/>
          <a:ln w="9525">
            <a:noFill/>
            <a:miter lim="800000"/>
            <a:headEnd/>
            <a:tailEnd/>
          </a:ln>
        </p:spPr>
        <p:txBody>
          <a:bodyPr vert="horz" wrap="square" lIns="95792" tIns="47896" rIns="95792" bIns="47896" numCol="1" rtlCol="0" anchor="b" anchorCtr="0" compatLnSpc="1">
            <a:prstTxWarp prst="textNoShape">
              <a:avLst/>
            </a:prstTxWarp>
            <a:noAutofit/>
          </a:bodyPr>
          <a:lstStyle/>
          <a:p>
            <a:r>
              <a:rPr lang="zh-CN" altLang="en-US" sz="4000" dirty="0" smtClean="0">
                <a:latin typeface="黑体" pitchFamily="49" charset="-122"/>
                <a:ea typeface="黑体" pitchFamily="49" charset="-122"/>
              </a:rPr>
              <a:t>产业跨界融合</a:t>
            </a:r>
            <a:r>
              <a:rPr lang="en-US" altLang="zh-CN" sz="4000" dirty="0" smtClean="0">
                <a:latin typeface="黑体" pitchFamily="49" charset="-122"/>
                <a:ea typeface="黑体" pitchFamily="49" charset="-122"/>
              </a:rPr>
              <a:t>——</a:t>
            </a:r>
            <a:r>
              <a:rPr lang="zh-CN" altLang="en-US" sz="4000" dirty="0" smtClean="0">
                <a:latin typeface="黑体" pitchFamily="49" charset="-122"/>
                <a:ea typeface="黑体" pitchFamily="49" charset="-122"/>
              </a:rPr>
              <a:t>服务外包转型</a:t>
            </a:r>
            <a:endParaRPr lang="en-US" altLang="zh-CN" sz="4000" dirty="0" smtClean="0">
              <a:latin typeface="黑体" pitchFamily="49" charset="-122"/>
              <a:ea typeface="黑体" pitchFamily="49" charset="-122"/>
            </a:endParaRPr>
          </a:p>
          <a:p>
            <a:endParaRPr lang="en-US" altLang="zh-CN" sz="4000" dirty="0" smtClean="0">
              <a:latin typeface="黑体" pitchFamily="49" charset="-122"/>
              <a:ea typeface="黑体" pitchFamily="49" charset="-122"/>
            </a:endParaRPr>
          </a:p>
          <a:p>
            <a:r>
              <a:rPr lang="zh-CN" altLang="en-US" sz="4000" dirty="0" smtClean="0">
                <a:latin typeface="黑体" pitchFamily="49" charset="-122"/>
                <a:ea typeface="黑体" pitchFamily="49" charset="-122"/>
              </a:rPr>
              <a:t>升级推动产业协调发展</a:t>
            </a:r>
            <a:endParaRPr lang="zh-CN" altLang="en-US" sz="4000" dirty="0">
              <a:latin typeface="黑体" pitchFamily="49" charset="-122"/>
              <a:ea typeface="黑体" pitchFamily="49" charset="-122"/>
            </a:endParaRPr>
          </a:p>
        </p:txBody>
      </p:sp>
      <p:sp>
        <p:nvSpPr>
          <p:cNvPr id="8" name="Rectangle 3"/>
          <p:cNvSpPr txBox="1">
            <a:spLocks noChangeArrowheads="1"/>
          </p:cNvSpPr>
          <p:nvPr/>
        </p:nvSpPr>
        <p:spPr bwMode="auto">
          <a:xfrm>
            <a:off x="905420" y="3826126"/>
            <a:ext cx="8216765" cy="1503737"/>
          </a:xfrm>
          <a:prstGeom prst="rect">
            <a:avLst/>
          </a:prstGeom>
          <a:noFill/>
          <a:ln w="9525">
            <a:noFill/>
            <a:miter lim="800000"/>
            <a:headEnd/>
            <a:tailEnd/>
          </a:ln>
        </p:spPr>
        <p:txBody>
          <a:bodyPr vert="horz" wrap="square" lIns="95792" tIns="47896" rIns="95792" bIns="47896" numCol="1" anchor="t" anchorCtr="0" compatLnSpc="1">
            <a:prstTxWarp prst="textNoShape">
              <a:avLst/>
            </a:prstTxWarp>
          </a:bodyPr>
          <a:lstStyle/>
          <a:p>
            <a:pPr algn="l" defTabSz="957700" hangingPunct="1">
              <a:spcBef>
                <a:spcPts val="0"/>
              </a:spcBef>
              <a:buClr>
                <a:srgbClr val="6FB7D7"/>
              </a:buClr>
              <a:buSzPct val="110000"/>
              <a:defRPr/>
            </a:pPr>
            <a:r>
              <a:rPr lang="zh-CN" altLang="en-US" sz="1800" b="1" dirty="0" smtClean="0">
                <a:solidFill>
                  <a:schemeClr val="tx1"/>
                </a:solidFill>
                <a:latin typeface="黑体" pitchFamily="49" charset="-122"/>
                <a:ea typeface="+mn-ea"/>
                <a:cs typeface="+mn-cs"/>
              </a:rPr>
              <a:t>中国信息技术服务与外包产业联盟          理事长</a:t>
            </a:r>
            <a:endParaRPr lang="en-US" altLang="zh-CN" sz="1800" b="1" dirty="0" smtClean="0">
              <a:solidFill>
                <a:schemeClr val="tx1"/>
              </a:solidFill>
              <a:latin typeface="黑体" pitchFamily="49" charset="-122"/>
              <a:ea typeface="+mn-ea"/>
              <a:cs typeface="+mn-cs"/>
            </a:endParaRPr>
          </a:p>
          <a:p>
            <a:pPr algn="l" defTabSz="957700" hangingPunct="1">
              <a:spcBef>
                <a:spcPts val="0"/>
              </a:spcBef>
              <a:buClr>
                <a:srgbClr val="6FB7D7"/>
              </a:buClr>
              <a:buSzPct val="110000"/>
              <a:defRPr/>
            </a:pPr>
            <a:r>
              <a:rPr lang="zh-CN" altLang="en-US" sz="1800" b="1" dirty="0" smtClean="0">
                <a:solidFill>
                  <a:schemeClr val="tx1"/>
                </a:solidFill>
                <a:latin typeface="黑体" pitchFamily="49" charset="-122"/>
                <a:ea typeface="+mn-ea"/>
                <a:cs typeface="+mn-cs"/>
              </a:rPr>
              <a:t>北京服务外包企业协会                    首席产业专家      曲玲年</a:t>
            </a:r>
          </a:p>
          <a:p>
            <a:pPr algn="l" defTabSz="957700" hangingPunct="1">
              <a:spcBef>
                <a:spcPts val="0"/>
              </a:spcBef>
              <a:buClr>
                <a:srgbClr val="6FB7D7"/>
              </a:buClr>
              <a:buSzPct val="110000"/>
              <a:defRPr/>
            </a:pPr>
            <a:r>
              <a:rPr lang="zh-CN" altLang="en-US" sz="1800" b="1" dirty="0" smtClean="0">
                <a:solidFill>
                  <a:schemeClr val="tx1"/>
                </a:solidFill>
                <a:latin typeface="黑体" pitchFamily="49" charset="-122"/>
                <a:ea typeface="+mn-ea"/>
                <a:cs typeface="+mn-cs"/>
              </a:rPr>
              <a:t>国家服务外包人力资源研究院（</a:t>
            </a:r>
            <a:r>
              <a:rPr lang="en-US" altLang="zh-CN" sz="1800" b="1" dirty="0" smtClean="0">
                <a:solidFill>
                  <a:schemeClr val="tx1"/>
                </a:solidFill>
                <a:latin typeface="黑体" pitchFamily="49" charset="-122"/>
                <a:ea typeface="+mn-ea"/>
                <a:cs typeface="+mn-cs"/>
              </a:rPr>
              <a:t>ISCC</a:t>
            </a:r>
            <a:r>
              <a:rPr lang="zh-CN" altLang="en-US" sz="1800" b="1" dirty="0" smtClean="0">
                <a:solidFill>
                  <a:schemeClr val="tx1"/>
                </a:solidFill>
                <a:latin typeface="黑体" pitchFamily="49" charset="-122"/>
                <a:ea typeface="+mn-ea"/>
                <a:cs typeface="+mn-cs"/>
              </a:rPr>
              <a:t>）      专  家           </a:t>
            </a:r>
            <a:r>
              <a:rPr lang="en-US" altLang="zh-CN" sz="1800" b="1" dirty="0" smtClean="0">
                <a:solidFill>
                  <a:schemeClr val="tx1"/>
                </a:solidFill>
                <a:latin typeface="黑体" pitchFamily="49" charset="-122"/>
                <a:ea typeface="+mn-ea"/>
                <a:cs typeface="+mn-cs"/>
              </a:rPr>
              <a:t>2014/5/29</a:t>
            </a:r>
          </a:p>
          <a:p>
            <a:pPr algn="l" defTabSz="957700" hangingPunct="1">
              <a:spcBef>
                <a:spcPts val="0"/>
              </a:spcBef>
              <a:buClr>
                <a:srgbClr val="6FB7D7"/>
              </a:buClr>
              <a:buSzPct val="110000"/>
              <a:defRPr/>
            </a:pPr>
            <a:r>
              <a:rPr lang="zh-CN" altLang="en-US" sz="1800" b="1" dirty="0" smtClean="0">
                <a:solidFill>
                  <a:schemeClr val="tx1"/>
                </a:solidFill>
                <a:latin typeface="黑体" pitchFamily="49" charset="-122"/>
                <a:ea typeface="+mn-ea"/>
                <a:cs typeface="+mn-cs"/>
              </a:rPr>
              <a:t>博彦科技股份有限公司                    顾  问</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419807"/>
            <a:ext cx="8874560" cy="4524017"/>
          </a:xfrm>
        </p:spPr>
        <p:txBody>
          <a:bodyPr/>
          <a:lstStyle/>
          <a:p>
            <a:r>
              <a:rPr lang="zh-CN" altLang="en-US" sz="2900" b="0" dirty="0" smtClean="0"/>
              <a:t>中印两国的起源不同</a:t>
            </a:r>
            <a:endParaRPr lang="en-US" altLang="zh-CN" sz="2900" b="0" dirty="0" smtClean="0"/>
          </a:p>
          <a:p>
            <a:pPr lvl="1"/>
            <a:r>
              <a:rPr lang="zh-CN" altLang="en-US" sz="2700" dirty="0" smtClean="0"/>
              <a:t>印度信息技术服务产业，起源于印度政府强力管制外汇</a:t>
            </a:r>
            <a:endParaRPr lang="en-US" altLang="zh-CN" sz="2700" dirty="0" smtClean="0"/>
          </a:p>
          <a:p>
            <a:pPr lvl="1"/>
            <a:r>
              <a:rPr lang="zh-CN" altLang="en-US" sz="2700" dirty="0" smtClean="0"/>
              <a:t>两次发展机遇：</a:t>
            </a:r>
            <a:endParaRPr lang="en-US" altLang="zh-CN" sz="2700" dirty="0" smtClean="0"/>
          </a:p>
          <a:p>
            <a:pPr lvl="2"/>
            <a:r>
              <a:rPr lang="zh-CN" altLang="en-US" sz="2700" dirty="0" smtClean="0"/>
              <a:t>赶走在印的跨国企业</a:t>
            </a:r>
            <a:endParaRPr lang="en-US" altLang="zh-CN" sz="2700" dirty="0" smtClean="0"/>
          </a:p>
          <a:p>
            <a:pPr lvl="2"/>
            <a:r>
              <a:rPr lang="zh-CN" altLang="en-US" sz="2700" dirty="0" smtClean="0"/>
              <a:t>美国千年虫危机</a:t>
            </a:r>
            <a:endParaRPr lang="en-US" altLang="zh-CN" sz="2700" dirty="0" smtClean="0"/>
          </a:p>
          <a:p>
            <a:endParaRPr lang="zh-CN" altLang="en-US"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10</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419807"/>
            <a:ext cx="8874560" cy="4524017"/>
          </a:xfrm>
        </p:spPr>
        <p:txBody>
          <a:bodyPr/>
          <a:lstStyle/>
          <a:p>
            <a:r>
              <a:rPr lang="zh-CN" altLang="en-US" dirty="0" smtClean="0"/>
              <a:t>印度的“千年虫”机遇</a:t>
            </a:r>
            <a:endParaRPr lang="en-US" altLang="zh-CN" dirty="0" smtClean="0"/>
          </a:p>
          <a:p>
            <a:pPr lvl="1"/>
            <a:r>
              <a:rPr lang="zh-CN" altLang="en-US" dirty="0" smtClean="0"/>
              <a:t>印度企业在</a:t>
            </a:r>
            <a:r>
              <a:rPr lang="en-US" dirty="0" smtClean="0"/>
              <a:t>1990</a:t>
            </a:r>
            <a:r>
              <a:rPr lang="zh-CN" altLang="en-US" dirty="0" smtClean="0"/>
              <a:t>年代，曾派遣数以万计的软件工程师赴美为行业客户解决千年虫问题。</a:t>
            </a:r>
            <a:endParaRPr lang="en-US" altLang="zh-CN" dirty="0" smtClean="0"/>
          </a:p>
          <a:p>
            <a:pPr lvl="1"/>
            <a:r>
              <a:rPr lang="en-US" dirty="0" smtClean="0"/>
              <a:t>2000</a:t>
            </a:r>
            <a:r>
              <a:rPr lang="zh-CN" altLang="en-US" dirty="0" smtClean="0"/>
              <a:t>年之后多数工程师带着买家</a:t>
            </a:r>
            <a:r>
              <a:rPr lang="zh-CN" altLang="en-US" dirty="0"/>
              <a:t>长期</a:t>
            </a:r>
            <a:r>
              <a:rPr lang="zh-CN" altLang="en-US" dirty="0" smtClean="0"/>
              <a:t>业务订单回国，造就了今天的印度</a:t>
            </a:r>
            <a:r>
              <a:rPr lang="en-US" dirty="0" smtClean="0"/>
              <a:t>IT</a:t>
            </a:r>
            <a:r>
              <a:rPr lang="zh-CN" altLang="en-US" dirty="0" smtClean="0"/>
              <a:t>神话。</a:t>
            </a:r>
            <a:endParaRPr lang="en-US" altLang="zh-CN" dirty="0" smtClean="0"/>
          </a:p>
          <a:p>
            <a:pPr lvl="2"/>
            <a:r>
              <a:rPr lang="zh-CN" altLang="en-US" dirty="0" smtClean="0"/>
              <a:t>千年虫危机让印度人有机会直接服务于行业内买家、大量留住北美现地的印度工程师在市场上耕耘了二十几年，逐步实现了印度企业的全球到岸交付能力</a:t>
            </a:r>
            <a:endParaRPr lang="en-US" altLang="zh-CN" dirty="0" smtClean="0"/>
          </a:p>
          <a:p>
            <a:pPr lvl="1"/>
            <a:r>
              <a:rPr lang="zh-CN" altLang="en-US" dirty="0" smtClean="0"/>
              <a:t>印度人提出了：“</a:t>
            </a:r>
            <a:r>
              <a:rPr lang="zh-CN" altLang="en-US" sz="2700" b="1" dirty="0" smtClean="0"/>
              <a:t>利用全球（人力）资源，为世界服务的理念。</a:t>
            </a:r>
            <a:r>
              <a:rPr lang="zh-CN" altLang="en-US" dirty="0" smtClean="0"/>
              <a:t>”</a:t>
            </a:r>
            <a:endParaRPr lang="zh-CN" altLang="en-US"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11</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3200" dirty="0" smtClean="0"/>
              <a:t>中国服务外包的起源</a:t>
            </a:r>
            <a:endParaRPr lang="en-US" altLang="zh-CN" sz="3200" dirty="0" smtClean="0"/>
          </a:p>
          <a:p>
            <a:pPr lvl="1"/>
            <a:r>
              <a:rPr lang="zh-CN" altLang="en-US" sz="2800" dirty="0" smtClean="0"/>
              <a:t>中国服务企业介入离岸服务，起源于跨国服务企业以降低开发、测试成本为目标的业务转移。</a:t>
            </a:r>
            <a:endParaRPr lang="en-US" altLang="zh-CN" sz="2800" dirty="0" smtClean="0"/>
          </a:p>
          <a:p>
            <a:pPr lvl="2"/>
            <a:r>
              <a:rPr lang="zh-CN" altLang="en-US" sz="2800" dirty="0" smtClean="0"/>
              <a:t>故中国离岸</a:t>
            </a:r>
            <a:r>
              <a:rPr lang="en-US" sz="2800" dirty="0" smtClean="0"/>
              <a:t>IT</a:t>
            </a:r>
            <a:r>
              <a:rPr lang="zh-CN" altLang="en-US" sz="2800" dirty="0" smtClean="0"/>
              <a:t>技术服务，自始至终在模拟，早期中国制造业的三来一补模式。</a:t>
            </a:r>
            <a:endParaRPr lang="en-US" altLang="zh-CN" sz="2800" dirty="0" smtClean="0"/>
          </a:p>
          <a:p>
            <a:pPr lvl="1"/>
            <a:r>
              <a:rPr lang="zh-CN" altLang="en-US" sz="2800" dirty="0" smtClean="0"/>
              <a:t>中国服务外包企业缺乏与离岸服务目的国买家的接触和沟通机会。</a:t>
            </a:r>
          </a:p>
          <a:p>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12</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5282" y="1571612"/>
            <a:ext cx="8712492" cy="4423558"/>
          </a:xfrm>
        </p:spPr>
        <p:txBody>
          <a:bodyPr/>
          <a:lstStyle/>
          <a:p>
            <a:r>
              <a:rPr lang="zh-CN" altLang="en-US" sz="3200" dirty="0" smtClean="0"/>
              <a:t>中国十数年积累下来</a:t>
            </a:r>
            <a:endParaRPr lang="en-US" altLang="zh-CN" sz="3200" dirty="0" smtClean="0"/>
          </a:p>
          <a:p>
            <a:pPr lvl="1"/>
            <a:r>
              <a:rPr lang="zh-CN" altLang="en-US" sz="3200" dirty="0" smtClean="0"/>
              <a:t>我们没能获得为离岸买家做深度行业服务的经验</a:t>
            </a:r>
            <a:endParaRPr lang="en-US" altLang="zh-CN" sz="3200" dirty="0" smtClean="0"/>
          </a:p>
          <a:p>
            <a:pPr lvl="1"/>
            <a:r>
              <a:rPr lang="zh-CN" altLang="en-US" sz="3200" dirty="0" smtClean="0"/>
              <a:t>没有建立起有效的离岸市场营销渠道</a:t>
            </a:r>
            <a:endParaRPr lang="en-US" altLang="zh-CN" sz="3200" dirty="0" smtClean="0"/>
          </a:p>
          <a:p>
            <a:pPr lvl="1"/>
            <a:r>
              <a:rPr lang="zh-CN" altLang="en-US" sz="3200" dirty="0" smtClean="0"/>
              <a:t>没机会培育出具备执行到岸营销和提供行业解决方案能力的高端人才。</a:t>
            </a:r>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13</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2406" y="1600647"/>
            <a:ext cx="9072626" cy="4343177"/>
          </a:xfrm>
        </p:spPr>
        <p:txBody>
          <a:bodyPr/>
          <a:lstStyle/>
          <a:p>
            <a:r>
              <a:rPr lang="zh-CN" altLang="en-US" sz="3200" dirty="0" smtClean="0"/>
              <a:t>今天我们认识到，中国离岸服务产业的历史、诱因和市场环境与印度不同，必须另辟蹊径走自己的路。</a:t>
            </a:r>
            <a:endParaRPr lang="en-US" altLang="zh-CN" sz="3200" dirty="0" smtClean="0"/>
          </a:p>
          <a:p>
            <a:r>
              <a:rPr lang="zh-CN" altLang="en-US" sz="3200" dirty="0" smtClean="0"/>
              <a:t>服务外包</a:t>
            </a:r>
            <a:r>
              <a:rPr lang="en-US" altLang="zh-CN" sz="3200" dirty="0" smtClean="0"/>
              <a:t>2.0</a:t>
            </a:r>
            <a:r>
              <a:rPr lang="zh-CN" altLang="en-US" sz="3200" dirty="0" smtClean="0"/>
              <a:t>时代的到来</a:t>
            </a:r>
            <a:endParaRPr lang="en-US" altLang="zh-CN" sz="3200" dirty="0" smtClean="0"/>
          </a:p>
          <a:p>
            <a:pPr lvl="1"/>
            <a:r>
              <a:rPr lang="zh-CN" altLang="en-US" sz="2800" dirty="0" smtClean="0"/>
              <a:t>近年来，基于自有技术的服务企业已经开始在市场上发力。创新能力和专有技术，助推新型服务企业向行业应用纵深发展，高单价、高利润和握有长线订单的服务企业不断涌现，显示出服务外包</a:t>
            </a:r>
            <a:r>
              <a:rPr lang="en-US" sz="2800" dirty="0" smtClean="0"/>
              <a:t>2.0</a:t>
            </a:r>
            <a:r>
              <a:rPr lang="zh-CN" altLang="en-US" sz="2800" dirty="0" smtClean="0"/>
              <a:t>时代的到来。</a:t>
            </a:r>
            <a:endParaRPr lang="zh-CN" altLang="en-US" sz="28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14</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中国服务外包创新之路</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3200" dirty="0" smtClean="0"/>
              <a:t>中国服务外包产业，正进行着以下五个方面的深刻变革与转型：</a:t>
            </a:r>
            <a:endParaRPr lang="en-US" altLang="zh-CN" sz="3200" dirty="0" smtClean="0"/>
          </a:p>
          <a:p>
            <a:pPr lvl="1"/>
            <a:r>
              <a:rPr lang="zh-CN" altLang="en-US" sz="2800" dirty="0" smtClean="0"/>
              <a:t>市场重心由海外向本土移动</a:t>
            </a:r>
            <a:endParaRPr lang="en-US" altLang="zh-CN" sz="2800" dirty="0" smtClean="0"/>
          </a:p>
          <a:p>
            <a:pPr lvl="1"/>
            <a:r>
              <a:rPr lang="zh-CN" altLang="en-US" sz="2800" dirty="0" smtClean="0"/>
              <a:t>技术服务让位于行业服务</a:t>
            </a:r>
            <a:endParaRPr lang="en-US" altLang="zh-CN" sz="2800" dirty="0" smtClean="0"/>
          </a:p>
          <a:p>
            <a:pPr lvl="1"/>
            <a:r>
              <a:rPr lang="zh-CN" altLang="en-US" sz="2800" dirty="0" smtClean="0"/>
              <a:t>买卖关系让位于伙伴关系</a:t>
            </a:r>
            <a:endParaRPr lang="en-US" altLang="zh-CN" sz="2800" dirty="0" smtClean="0"/>
          </a:p>
          <a:p>
            <a:pPr lvl="1"/>
            <a:r>
              <a:rPr lang="zh-CN" altLang="en-US" sz="2800" dirty="0" smtClean="0"/>
              <a:t>单一项目订单模式被长期服务合约取代</a:t>
            </a:r>
            <a:endParaRPr lang="en-US" altLang="zh-CN" sz="2800" dirty="0" smtClean="0"/>
          </a:p>
          <a:p>
            <a:pPr lvl="1"/>
            <a:r>
              <a:rPr lang="zh-CN" altLang="en-US" sz="2800" dirty="0" smtClean="0"/>
              <a:t>由成本中心迈向利润中心</a:t>
            </a:r>
          </a:p>
          <a:p>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15</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sz="2800" b="0" dirty="0" smtClean="0"/>
              <a:t>市场重心由海外向本土移动</a:t>
            </a:r>
          </a:p>
          <a:p>
            <a:pPr lvl="1"/>
            <a:r>
              <a:rPr lang="zh-CN" altLang="en-US" sz="2400" dirty="0" smtClean="0"/>
              <a:t>尽管印度</a:t>
            </a:r>
            <a:r>
              <a:rPr lang="en-US" sz="2400" dirty="0" smtClean="0"/>
              <a:t>IT</a:t>
            </a:r>
            <a:r>
              <a:rPr lang="zh-CN" altLang="en-US" sz="2400" dirty="0" smtClean="0"/>
              <a:t>离岸服务十分成功，但缺乏本土市场容量是不争的事实，这迫使印度企业仅能选择离岸服务。而拥有规模庞大且快速成长的本土市场，是中国服务企业得天独厚的天然优势。中国服务企业可跻身于两个市场，将两个市场的资源互补，用离岸服务的经验回馈本土市场，在努力拓展离岸市场的同时，逐步将服务的重心由海外移到国内来，这是今天众多知名离岸服务企业的共同选择</a:t>
            </a:r>
          </a:p>
          <a:p>
            <a:endParaRPr lang="zh-CN" altLang="en-US" sz="2800" b="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16</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sz="3200" dirty="0" smtClean="0"/>
              <a:t>技术服务让位于行业服务</a:t>
            </a:r>
          </a:p>
          <a:p>
            <a:pPr lvl="1"/>
            <a:r>
              <a:rPr lang="zh-CN" altLang="en-US" sz="2800" dirty="0" smtClean="0"/>
              <a:t>摆脱三来一补模式的唯一方法，是技术创新和深入行业的服务能力。简单技术开发服务降格为基本交付中心职能。企业重心转向垂直行业的深耕细作。行业经验、行业解决方案能力、资深行业专家、为行业优化和再造业务流程的能力，成为服务企业核心价值即核心竞争力</a:t>
            </a:r>
          </a:p>
          <a:p>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17</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sz="3200" dirty="0" smtClean="0"/>
              <a:t>买卖关系让位于伙伴关系</a:t>
            </a:r>
          </a:p>
          <a:p>
            <a:pPr lvl="1"/>
            <a:r>
              <a:rPr lang="en-US" sz="2800" dirty="0" smtClean="0"/>
              <a:t>2.0</a:t>
            </a:r>
            <a:r>
              <a:rPr lang="zh-CN" altLang="en-US" sz="2800" dirty="0" smtClean="0"/>
              <a:t>时代，服务企业与被服务企业间的界限开始模糊，服务企业和被服务机构变为商业伙伴关系。两者深度融合，催生全新的基于双方资源和经验互补的新型服务产品，去为共同的买家提供服务。服务市场将形成类似制造业的供应链体系，今天买家、卖家间清晰的界线将不复存在</a:t>
            </a:r>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18</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sz="3200" dirty="0" smtClean="0"/>
              <a:t>单一项目订单模式被长期服务合约取代</a:t>
            </a:r>
          </a:p>
          <a:p>
            <a:pPr lvl="1"/>
            <a:r>
              <a:rPr lang="zh-CN" altLang="en-US" sz="2800" dirty="0" smtClean="0"/>
              <a:t>当服务企业深入到业务流程之后，简单的订单式开发、测试、设备托管服务，将让位给整体的业务流程管理服务。此时服务企业的位置由仆人晋升为管家，服务者对业务流程的熟悉程度会超过服务购买方，这时订单式服务应被长线服务取代</a:t>
            </a:r>
          </a:p>
          <a:p>
            <a:endParaRPr lang="zh-CN" altLang="en-US" sz="32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19</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51" name="Rectangle 47"/>
          <p:cNvSpPr>
            <a:spLocks noGrp="1" noChangeArrowheads="1"/>
          </p:cNvSpPr>
          <p:nvPr>
            <p:ph type="title"/>
          </p:nvPr>
        </p:nvSpPr>
        <p:spPr/>
        <p:txBody>
          <a:bodyPr/>
          <a:lstStyle/>
          <a:p>
            <a:r>
              <a:rPr lang="en-US" altLang="ko-KR"/>
              <a:t>Table of Contents</a:t>
            </a:r>
          </a:p>
        </p:txBody>
      </p:sp>
      <p:grpSp>
        <p:nvGrpSpPr>
          <p:cNvPr id="2" name="Group 82"/>
          <p:cNvGrpSpPr>
            <a:grpSpLocks/>
          </p:cNvGrpSpPr>
          <p:nvPr/>
        </p:nvGrpSpPr>
        <p:grpSpPr bwMode="auto">
          <a:xfrm>
            <a:off x="741231" y="2000240"/>
            <a:ext cx="8498049" cy="758052"/>
            <a:chOff x="431" y="1003"/>
            <a:chExt cx="4144" cy="384"/>
          </a:xfrm>
        </p:grpSpPr>
        <p:grpSp>
          <p:nvGrpSpPr>
            <p:cNvPr id="3" name="Group 35"/>
            <p:cNvGrpSpPr>
              <a:grpSpLocks/>
            </p:cNvGrpSpPr>
            <p:nvPr/>
          </p:nvGrpSpPr>
          <p:grpSpPr bwMode="auto">
            <a:xfrm>
              <a:off x="735" y="1037"/>
              <a:ext cx="3840" cy="296"/>
              <a:chOff x="480" y="384"/>
              <a:chExt cx="1680" cy="1296"/>
            </a:xfrm>
          </p:grpSpPr>
          <p:pic>
            <p:nvPicPr>
              <p:cNvPr id="47140" name="Picture 36" descr="box_reflex3"/>
              <p:cNvPicPr>
                <a:picLocks noChangeAspect="1" noChangeArrowheads="1"/>
              </p:cNvPicPr>
              <p:nvPr/>
            </p:nvPicPr>
            <p:blipFill>
              <a:blip r:embed="rId2">
                <a:lum contrast="30000"/>
              </a:blip>
              <a:srcRect/>
              <a:stretch>
                <a:fillRect/>
              </a:stretch>
            </p:blipFill>
            <p:spPr bwMode="gray">
              <a:xfrm>
                <a:off x="480" y="384"/>
                <a:ext cx="1680" cy="1296"/>
              </a:xfrm>
              <a:prstGeom prst="rect">
                <a:avLst/>
              </a:prstGeom>
              <a:noFill/>
            </p:spPr>
          </p:pic>
          <p:sp>
            <p:nvSpPr>
              <p:cNvPr id="47141" name="Rectangle 37"/>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pPr algn="l"/>
                <a:r>
                  <a:rPr lang="en-US" altLang="ko-KR" sz="2800" b="1" dirty="0">
                    <a:ea typeface="굴림" pitchFamily="50" charset="-127"/>
                  </a:rPr>
                  <a:t>         </a:t>
                </a:r>
                <a:r>
                  <a:rPr lang="zh-CN" altLang="en-US" sz="2800" b="1" dirty="0" smtClean="0">
                    <a:ea typeface="굴림" pitchFamily="50" charset="-127"/>
                  </a:rPr>
                  <a:t>适者生存</a:t>
                </a:r>
                <a:r>
                  <a:rPr lang="en-US" altLang="zh-CN" sz="2800" b="1" dirty="0" smtClean="0">
                    <a:ea typeface="굴림" pitchFamily="50" charset="-127"/>
                  </a:rPr>
                  <a:t>——</a:t>
                </a:r>
                <a:r>
                  <a:rPr lang="zh-CN" altLang="en-US" sz="2800" b="1" dirty="0" smtClean="0">
                    <a:ea typeface="굴림" pitchFamily="50" charset="-127"/>
                  </a:rPr>
                  <a:t>严峻的生存环境</a:t>
                </a:r>
                <a:endParaRPr lang="en-US" altLang="ko-KR" sz="2800" b="1" dirty="0">
                  <a:effectLst>
                    <a:outerShdw blurRad="38100" dist="38100" dir="2700000" algn="tl">
                      <a:srgbClr val="FFFFFF"/>
                    </a:outerShdw>
                  </a:effectLst>
                  <a:ea typeface="굴림" pitchFamily="50" charset="-127"/>
                </a:endParaRPr>
              </a:p>
            </p:txBody>
          </p:sp>
        </p:grpSp>
        <p:grpSp>
          <p:nvGrpSpPr>
            <p:cNvPr id="4" name="Group 66"/>
            <p:cNvGrpSpPr>
              <a:grpSpLocks/>
            </p:cNvGrpSpPr>
            <p:nvPr/>
          </p:nvGrpSpPr>
          <p:grpSpPr bwMode="auto">
            <a:xfrm>
              <a:off x="431" y="1003"/>
              <a:ext cx="452" cy="384"/>
              <a:chOff x="480" y="384"/>
              <a:chExt cx="1680" cy="1296"/>
            </a:xfrm>
          </p:grpSpPr>
          <p:pic>
            <p:nvPicPr>
              <p:cNvPr id="47171" name="Picture 67" descr="box_reflex3"/>
              <p:cNvPicPr>
                <a:picLocks noChangeAspect="1" noChangeArrowheads="1"/>
              </p:cNvPicPr>
              <p:nvPr/>
            </p:nvPicPr>
            <p:blipFill>
              <a:blip r:embed="rId3" cstate="print">
                <a:lum contrast="24000"/>
              </a:blip>
              <a:srcRect/>
              <a:stretch>
                <a:fillRect/>
              </a:stretch>
            </p:blipFill>
            <p:spPr bwMode="gray">
              <a:xfrm>
                <a:off x="480" y="384"/>
                <a:ext cx="1680" cy="1296"/>
              </a:xfrm>
              <a:prstGeom prst="rect">
                <a:avLst/>
              </a:prstGeom>
              <a:noFill/>
            </p:spPr>
          </p:pic>
          <p:sp>
            <p:nvSpPr>
              <p:cNvPr id="47172" name="Rectangle 68"/>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r>
                  <a:rPr lang="en-US" altLang="ko-KR" sz="2800" b="1" dirty="0">
                    <a:effectLst>
                      <a:outerShdw blurRad="38100" dist="38100" dir="2700000" algn="tl">
                        <a:srgbClr val="FFFFFF"/>
                      </a:outerShdw>
                    </a:effectLst>
                    <a:ea typeface="굴림" pitchFamily="50" charset="-127"/>
                  </a:rPr>
                  <a:t>1</a:t>
                </a:r>
              </a:p>
            </p:txBody>
          </p:sp>
        </p:grpSp>
      </p:grpSp>
      <p:grpSp>
        <p:nvGrpSpPr>
          <p:cNvPr id="5" name="Group 81"/>
          <p:cNvGrpSpPr>
            <a:grpSpLocks/>
          </p:cNvGrpSpPr>
          <p:nvPr/>
        </p:nvGrpSpPr>
        <p:grpSpPr bwMode="auto">
          <a:xfrm>
            <a:off x="741231" y="3143248"/>
            <a:ext cx="8426611" cy="753283"/>
            <a:chOff x="431" y="1752"/>
            <a:chExt cx="4144" cy="384"/>
          </a:xfrm>
        </p:grpSpPr>
        <p:grpSp>
          <p:nvGrpSpPr>
            <p:cNvPr id="6" name="Group 38"/>
            <p:cNvGrpSpPr>
              <a:grpSpLocks/>
            </p:cNvGrpSpPr>
            <p:nvPr/>
          </p:nvGrpSpPr>
          <p:grpSpPr bwMode="auto">
            <a:xfrm>
              <a:off x="735" y="1789"/>
              <a:ext cx="3840" cy="296"/>
              <a:chOff x="480" y="384"/>
              <a:chExt cx="1680" cy="1296"/>
            </a:xfrm>
          </p:grpSpPr>
          <p:pic>
            <p:nvPicPr>
              <p:cNvPr id="47143" name="Picture 39" descr="box_reflex3"/>
              <p:cNvPicPr>
                <a:picLocks noChangeAspect="1" noChangeArrowheads="1"/>
              </p:cNvPicPr>
              <p:nvPr/>
            </p:nvPicPr>
            <p:blipFill>
              <a:blip r:embed="rId2">
                <a:lum contrast="30000"/>
              </a:blip>
              <a:srcRect/>
              <a:stretch>
                <a:fillRect/>
              </a:stretch>
            </p:blipFill>
            <p:spPr bwMode="gray">
              <a:xfrm>
                <a:off x="480" y="384"/>
                <a:ext cx="1680" cy="1296"/>
              </a:xfrm>
              <a:prstGeom prst="rect">
                <a:avLst/>
              </a:prstGeom>
              <a:noFill/>
            </p:spPr>
          </p:pic>
          <p:sp>
            <p:nvSpPr>
              <p:cNvPr id="47144" name="Rectangle 40"/>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pPr algn="l"/>
                <a:r>
                  <a:rPr lang="en-US" altLang="ko-KR" sz="2800" b="1" dirty="0">
                    <a:ea typeface="굴림" pitchFamily="50" charset="-127"/>
                  </a:rPr>
                  <a:t>         </a:t>
                </a:r>
                <a:r>
                  <a:rPr lang="zh-CN" altLang="en-US" sz="2800" b="1" dirty="0" smtClean="0">
                    <a:ea typeface="굴림" pitchFamily="50" charset="-127"/>
                  </a:rPr>
                  <a:t>另辟蹊径</a:t>
                </a:r>
                <a:r>
                  <a:rPr lang="en-US" altLang="zh-CN" sz="2800" b="1" dirty="0" smtClean="0">
                    <a:ea typeface="굴림" pitchFamily="50" charset="-127"/>
                  </a:rPr>
                  <a:t>——</a:t>
                </a:r>
                <a:r>
                  <a:rPr lang="zh-CN" altLang="en-US" sz="2800" b="1" dirty="0" smtClean="0">
                    <a:ea typeface="굴림" pitchFamily="50" charset="-127"/>
                  </a:rPr>
                  <a:t>服务外包的中国之路</a:t>
                </a:r>
                <a:endParaRPr lang="en-US" altLang="ko-KR" sz="2800" b="1" dirty="0">
                  <a:effectLst>
                    <a:outerShdw blurRad="38100" dist="38100" dir="2700000" algn="tl">
                      <a:srgbClr val="FFFFFF"/>
                    </a:outerShdw>
                  </a:effectLst>
                  <a:ea typeface="굴림" pitchFamily="50" charset="-127"/>
                </a:endParaRPr>
              </a:p>
            </p:txBody>
          </p:sp>
        </p:grpSp>
        <p:grpSp>
          <p:nvGrpSpPr>
            <p:cNvPr id="7" name="Group 69"/>
            <p:cNvGrpSpPr>
              <a:grpSpLocks/>
            </p:cNvGrpSpPr>
            <p:nvPr/>
          </p:nvGrpSpPr>
          <p:grpSpPr bwMode="auto">
            <a:xfrm>
              <a:off x="431" y="1752"/>
              <a:ext cx="452" cy="384"/>
              <a:chOff x="480" y="384"/>
              <a:chExt cx="1680" cy="1296"/>
            </a:xfrm>
          </p:grpSpPr>
          <p:pic>
            <p:nvPicPr>
              <p:cNvPr id="47174" name="Picture 70" descr="box_reflex3"/>
              <p:cNvPicPr>
                <a:picLocks noChangeAspect="1" noChangeArrowheads="1"/>
              </p:cNvPicPr>
              <p:nvPr/>
            </p:nvPicPr>
            <p:blipFill>
              <a:blip r:embed="rId3" cstate="print">
                <a:lum contrast="24000"/>
              </a:blip>
              <a:srcRect/>
              <a:stretch>
                <a:fillRect/>
              </a:stretch>
            </p:blipFill>
            <p:spPr bwMode="gray">
              <a:xfrm>
                <a:off x="480" y="384"/>
                <a:ext cx="1680" cy="1296"/>
              </a:xfrm>
              <a:prstGeom prst="rect">
                <a:avLst/>
              </a:prstGeom>
              <a:noFill/>
            </p:spPr>
          </p:pic>
          <p:sp>
            <p:nvSpPr>
              <p:cNvPr id="47175" name="Rectangle 71"/>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r>
                  <a:rPr lang="en-US" altLang="ko-KR" sz="2800" b="1" dirty="0">
                    <a:effectLst>
                      <a:outerShdw blurRad="38100" dist="38100" dir="2700000" algn="tl">
                        <a:srgbClr val="FFFFFF"/>
                      </a:outerShdw>
                    </a:effectLst>
                    <a:ea typeface="굴림" pitchFamily="50" charset="-127"/>
                  </a:rPr>
                  <a:t>2</a:t>
                </a:r>
              </a:p>
            </p:txBody>
          </p:sp>
        </p:grpSp>
      </p:grpSp>
      <p:grpSp>
        <p:nvGrpSpPr>
          <p:cNvPr id="8" name="Group 80"/>
          <p:cNvGrpSpPr>
            <a:grpSpLocks/>
          </p:cNvGrpSpPr>
          <p:nvPr/>
        </p:nvGrpSpPr>
        <p:grpSpPr bwMode="auto">
          <a:xfrm>
            <a:off x="741231" y="4214818"/>
            <a:ext cx="8426611" cy="821537"/>
            <a:chOff x="431" y="2500"/>
            <a:chExt cx="4144" cy="384"/>
          </a:xfrm>
        </p:grpSpPr>
        <p:grpSp>
          <p:nvGrpSpPr>
            <p:cNvPr id="9" name="Group 41"/>
            <p:cNvGrpSpPr>
              <a:grpSpLocks/>
            </p:cNvGrpSpPr>
            <p:nvPr/>
          </p:nvGrpSpPr>
          <p:grpSpPr bwMode="auto">
            <a:xfrm>
              <a:off x="735" y="2541"/>
              <a:ext cx="3840" cy="296"/>
              <a:chOff x="480" y="384"/>
              <a:chExt cx="1680" cy="1296"/>
            </a:xfrm>
          </p:grpSpPr>
          <p:pic>
            <p:nvPicPr>
              <p:cNvPr id="47146" name="Picture 42" descr="box_reflex3"/>
              <p:cNvPicPr>
                <a:picLocks noChangeAspect="1" noChangeArrowheads="1"/>
              </p:cNvPicPr>
              <p:nvPr/>
            </p:nvPicPr>
            <p:blipFill>
              <a:blip r:embed="rId2">
                <a:lum contrast="30000"/>
              </a:blip>
              <a:srcRect/>
              <a:stretch>
                <a:fillRect/>
              </a:stretch>
            </p:blipFill>
            <p:spPr bwMode="gray">
              <a:xfrm>
                <a:off x="480" y="384"/>
                <a:ext cx="1680" cy="1296"/>
              </a:xfrm>
              <a:prstGeom prst="rect">
                <a:avLst/>
              </a:prstGeom>
              <a:noFill/>
            </p:spPr>
          </p:pic>
          <p:sp>
            <p:nvSpPr>
              <p:cNvPr id="47147" name="Rectangle 43"/>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r>
                  <a:rPr lang="zh-CN" altLang="en-US" sz="2800" b="1" dirty="0" smtClean="0">
                    <a:ea typeface="굴림" pitchFamily="50" charset="-127"/>
                  </a:rPr>
                  <a:t>     跨界融合</a:t>
                </a:r>
                <a:r>
                  <a:rPr lang="en-US" altLang="zh-CN" sz="2800" b="1" dirty="0" smtClean="0">
                    <a:ea typeface="굴림" pitchFamily="50" charset="-127"/>
                  </a:rPr>
                  <a:t>——</a:t>
                </a:r>
                <a:r>
                  <a:rPr lang="zh-CN" altLang="en-US" sz="2800" b="1" dirty="0" smtClean="0">
                    <a:ea typeface="굴림" pitchFamily="50" charset="-127"/>
                  </a:rPr>
                  <a:t>服务外包的转型发展之路</a:t>
                </a:r>
                <a:endParaRPr lang="en-US" altLang="ko-KR" sz="2800" b="1" dirty="0">
                  <a:ea typeface="굴림" pitchFamily="50" charset="-127"/>
                </a:endParaRPr>
              </a:p>
            </p:txBody>
          </p:sp>
        </p:grpSp>
        <p:grpSp>
          <p:nvGrpSpPr>
            <p:cNvPr id="10" name="Group 72"/>
            <p:cNvGrpSpPr>
              <a:grpSpLocks/>
            </p:cNvGrpSpPr>
            <p:nvPr/>
          </p:nvGrpSpPr>
          <p:grpSpPr bwMode="auto">
            <a:xfrm>
              <a:off x="431" y="2500"/>
              <a:ext cx="452" cy="384"/>
              <a:chOff x="480" y="384"/>
              <a:chExt cx="1680" cy="1296"/>
            </a:xfrm>
          </p:grpSpPr>
          <p:pic>
            <p:nvPicPr>
              <p:cNvPr id="47177" name="Picture 73" descr="box_reflex3"/>
              <p:cNvPicPr>
                <a:picLocks noChangeAspect="1" noChangeArrowheads="1"/>
              </p:cNvPicPr>
              <p:nvPr/>
            </p:nvPicPr>
            <p:blipFill>
              <a:blip r:embed="rId3" cstate="print">
                <a:lum contrast="24000"/>
              </a:blip>
              <a:srcRect/>
              <a:stretch>
                <a:fillRect/>
              </a:stretch>
            </p:blipFill>
            <p:spPr bwMode="gray">
              <a:xfrm>
                <a:off x="480" y="384"/>
                <a:ext cx="1680" cy="1296"/>
              </a:xfrm>
              <a:prstGeom prst="rect">
                <a:avLst/>
              </a:prstGeom>
              <a:noFill/>
            </p:spPr>
          </p:pic>
          <p:sp>
            <p:nvSpPr>
              <p:cNvPr id="47178" name="Rectangle 74"/>
              <p:cNvSpPr>
                <a:spLocks noChangeArrowheads="1"/>
              </p:cNvSpPr>
              <p:nvPr/>
            </p:nvSpPr>
            <p:spPr bwMode="gray">
              <a:xfrm>
                <a:off x="480" y="384"/>
                <a:ext cx="1680" cy="1296"/>
              </a:xfrm>
              <a:prstGeom prst="rect">
                <a:avLst/>
              </a:prstGeom>
              <a:noFill/>
              <a:ln w="25400" algn="ctr">
                <a:noFill/>
                <a:miter lim="800000"/>
                <a:headEnd/>
                <a:tailEnd/>
              </a:ln>
              <a:effectLst/>
            </p:spPr>
            <p:txBody>
              <a:bodyPr wrap="none" anchor="ctr"/>
              <a:lstStyle/>
              <a:p>
                <a:r>
                  <a:rPr lang="en-US" altLang="ko-KR" sz="2800" b="1" dirty="0">
                    <a:effectLst>
                      <a:outerShdw blurRad="38100" dist="38100" dir="2700000" algn="tl">
                        <a:srgbClr val="FFFFFF"/>
                      </a:outerShdw>
                    </a:effectLst>
                    <a:ea typeface="굴림" pitchFamily="50" charset="-127"/>
                  </a:rPr>
                  <a:t>3</a:t>
                </a:r>
              </a:p>
            </p:txBody>
          </p:sp>
        </p:gr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lvl="0"/>
            <a:r>
              <a:rPr lang="zh-CN" altLang="en-US" sz="3600" dirty="0" smtClean="0"/>
              <a:t>由成本中心迈向利润中心</a:t>
            </a:r>
          </a:p>
          <a:p>
            <a:pPr lvl="1"/>
            <a:r>
              <a:rPr lang="en-US" sz="3200" dirty="0" smtClean="0"/>
              <a:t>1.0</a:t>
            </a:r>
            <a:r>
              <a:rPr lang="zh-CN" altLang="en-US" sz="3200" dirty="0" smtClean="0"/>
              <a:t>时代服务的标志是为买家节省成本，</a:t>
            </a:r>
            <a:r>
              <a:rPr lang="en-US" sz="3200" dirty="0" smtClean="0"/>
              <a:t>2.0</a:t>
            </a:r>
            <a:r>
              <a:rPr lang="zh-CN" altLang="en-US" sz="3200" dirty="0" smtClean="0"/>
              <a:t>时代服务的标志是帮助商业伙伴更多的盈利。今天服务企业开始成为合作伙伴流程优化、再造和全新产品的设计者和伙伴共同利益创造者。</a:t>
            </a:r>
          </a:p>
          <a:p>
            <a:endParaRPr lang="zh-CN" altLang="en-US" sz="36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20</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590604"/>
            <a:ext cx="8712492" cy="4624478"/>
          </a:xfrm>
        </p:spPr>
        <p:txBody>
          <a:bodyPr/>
          <a:lstStyle/>
          <a:p>
            <a:r>
              <a:rPr lang="zh-CN" altLang="en-US" sz="2800" dirty="0" smtClean="0"/>
              <a:t>跨界融合成为技术驱动的新一轮产业发展主流</a:t>
            </a:r>
            <a:endParaRPr lang="en-US" altLang="zh-CN" sz="2800" dirty="0" smtClean="0"/>
          </a:p>
          <a:p>
            <a:pPr lvl="1"/>
            <a:r>
              <a:rPr lang="zh-CN" altLang="en-US" sz="2400" dirty="0" smtClean="0"/>
              <a:t>新技术层出不穷，以大数据、云技术、社交媒体、移动互联、物联网为代表的新一代</a:t>
            </a:r>
            <a:r>
              <a:rPr lang="en-US" sz="2400" dirty="0" smtClean="0"/>
              <a:t>IT </a:t>
            </a:r>
            <a:r>
              <a:rPr lang="zh-CN" altLang="en-US" sz="2400" dirty="0" smtClean="0"/>
              <a:t>技术，支撑着服务企业的转型升级。</a:t>
            </a:r>
            <a:endParaRPr lang="en-US" altLang="zh-CN" sz="2400" dirty="0" smtClean="0"/>
          </a:p>
          <a:p>
            <a:pPr lvl="1"/>
            <a:r>
              <a:rPr lang="zh-CN" altLang="en-US" sz="2400" dirty="0" smtClean="0"/>
              <a:t>新技术驱动着服务产业产品创新，</a:t>
            </a:r>
            <a:r>
              <a:rPr lang="en-US" sz="2400" dirty="0" smtClean="0"/>
              <a:t>IT</a:t>
            </a:r>
            <a:r>
              <a:rPr lang="zh-CN" altLang="en-US" sz="2400" dirty="0" smtClean="0"/>
              <a:t>技术正在与不仅是工业，而是所有行业深度融合。</a:t>
            </a:r>
            <a:endParaRPr lang="en-US" altLang="zh-CN" sz="2400" dirty="0" smtClean="0"/>
          </a:p>
          <a:p>
            <a:pPr lvl="1"/>
            <a:r>
              <a:rPr lang="zh-CN" altLang="en-US" sz="2400" dirty="0" smtClean="0"/>
              <a:t>软件企业、互联网企业、服务外包企业和行业内服务买家之间的边界开始消融，跨界融合成为技术驱动的新一轮产业发展主流。</a:t>
            </a:r>
            <a:endParaRPr lang="en-US" altLang="zh-CN" sz="2400" dirty="0" smtClean="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21</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319347"/>
            <a:ext cx="8712492" cy="4624478"/>
          </a:xfrm>
        </p:spPr>
        <p:txBody>
          <a:bodyPr/>
          <a:lstStyle/>
          <a:p>
            <a:r>
              <a:rPr lang="zh-CN" altLang="en-US" sz="3200" dirty="0" smtClean="0"/>
              <a:t>跨界融合成为技术驱动的新一轮产业发展主流</a:t>
            </a:r>
            <a:endParaRPr lang="en-US" altLang="zh-CN" sz="3200" dirty="0" smtClean="0"/>
          </a:p>
          <a:p>
            <a:pPr lvl="1"/>
            <a:r>
              <a:rPr lang="en-US" sz="3200" dirty="0" smtClean="0"/>
              <a:t>IT</a:t>
            </a:r>
            <a:r>
              <a:rPr lang="zh-CN" altLang="en-US" sz="3200" dirty="0" smtClean="0"/>
              <a:t>将颠覆和重新定义传统产业？</a:t>
            </a:r>
            <a:endParaRPr lang="en-US" altLang="zh-CN" sz="3200" dirty="0" smtClean="0"/>
          </a:p>
          <a:p>
            <a:pPr lvl="1"/>
            <a:r>
              <a:rPr lang="zh-CN" altLang="en-US" sz="3200" dirty="0" smtClean="0"/>
              <a:t>跨界融合</a:t>
            </a:r>
            <a:endParaRPr lang="en-US" altLang="zh-CN" sz="3200" dirty="0" smtClean="0"/>
          </a:p>
          <a:p>
            <a:pPr lvl="2"/>
            <a:r>
              <a:rPr lang="zh-CN" altLang="en-US" sz="3200" dirty="0" smtClean="0"/>
              <a:t>服务产业的供应链化和各种服务模式的跨界融合，将是今后服务外包和服务产业的发展主流。</a:t>
            </a:r>
          </a:p>
          <a:p>
            <a:endParaRPr lang="zh-CN" altLang="en-US"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22</a:t>
            </a:fld>
            <a:endParaRPr lang="zh-CN" altLang="en-US" dirty="0"/>
          </a:p>
        </p:txBody>
      </p:sp>
      <p:sp>
        <p:nvSpPr>
          <p:cNvPr id="4" name="标题 3"/>
          <p:cNvSpPr>
            <a:spLocks noGrp="1"/>
          </p:cNvSpPr>
          <p:nvPr>
            <p:ph type="title"/>
          </p:nvPr>
        </p:nvSpPr>
        <p:spPr/>
        <p:txBody>
          <a:bodyPr/>
          <a:lstStyle/>
          <a:p>
            <a:r>
              <a:rPr lang="zh-CN" altLang="en-US" dirty="0" smtClean="0">
                <a:ea typeface="굴림" pitchFamily="50" charset="-127"/>
              </a:rPr>
              <a:t>跨界融合</a:t>
            </a:r>
            <a:r>
              <a:rPr lang="en-US" altLang="zh-CN" dirty="0" smtClean="0">
                <a:ea typeface="굴림" pitchFamily="50" charset="-127"/>
              </a:rPr>
              <a:t>——</a:t>
            </a:r>
            <a:r>
              <a:rPr lang="zh-CN" altLang="en-US" dirty="0" smtClean="0">
                <a:ea typeface="굴림" pitchFamily="50" charset="-127"/>
              </a:rPr>
              <a:t>服务外包的转型发展之路</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cid_image001"/>
          <p:cNvPicPr>
            <a:picLocks noChangeAspect="1" noChangeArrowheads="1"/>
          </p:cNvPicPr>
          <p:nvPr/>
        </p:nvPicPr>
        <p:blipFill>
          <a:blip r:embed="rId2"/>
          <a:srcRect/>
          <a:stretch>
            <a:fillRect/>
          </a:stretch>
        </p:blipFill>
        <p:spPr bwMode="auto">
          <a:xfrm>
            <a:off x="584730" y="333375"/>
            <a:ext cx="2700073" cy="363538"/>
          </a:xfrm>
          <a:prstGeom prst="rect">
            <a:avLst/>
          </a:prstGeom>
          <a:noFill/>
          <a:ln w="9525">
            <a:noFill/>
            <a:miter lim="800000"/>
            <a:headEnd/>
            <a:tailEnd/>
          </a:ln>
        </p:spPr>
      </p:pic>
      <p:sp>
        <p:nvSpPr>
          <p:cNvPr id="38914" name="Rectangle 5"/>
          <p:cNvSpPr>
            <a:spLocks noChangeArrowheads="1"/>
          </p:cNvSpPr>
          <p:nvPr/>
        </p:nvSpPr>
        <p:spPr bwMode="auto">
          <a:xfrm>
            <a:off x="851297" y="4572001"/>
            <a:ext cx="8499211" cy="1512500"/>
          </a:xfrm>
          <a:prstGeom prst="rect">
            <a:avLst/>
          </a:prstGeom>
          <a:noFill/>
          <a:ln w="9525">
            <a:noFill/>
            <a:miter lim="800000"/>
            <a:headEnd/>
            <a:tailEnd/>
          </a:ln>
          <a:effectLst>
            <a:outerShdw dist="17961" dir="2700000" algn="ctr" rotWithShape="0">
              <a:srgbClr val="1F3D7A"/>
            </a:outerShdw>
          </a:effectLst>
        </p:spPr>
        <p:txBody>
          <a:bodyPr lIns="95792" tIns="47896" rIns="95792" bIns="47896" anchor="ctr">
            <a:spAutoFit/>
          </a:bodyPr>
          <a:lstStyle/>
          <a:p>
            <a:pPr>
              <a:defRPr/>
            </a:pPr>
            <a:r>
              <a:rPr lang="zh-CN" altLang="en-US" b="1">
                <a:latin typeface="黑体" pitchFamily="49" charset="-122"/>
                <a:ea typeface="黑体" pitchFamily="49" charset="-122"/>
              </a:rPr>
              <a:t>地  址</a:t>
            </a:r>
            <a:r>
              <a:rPr lang="en-US" altLang="zh-CN" b="1">
                <a:latin typeface="黑体" pitchFamily="49" charset="-122"/>
                <a:ea typeface="黑体" pitchFamily="49" charset="-122"/>
              </a:rPr>
              <a:t>: </a:t>
            </a:r>
            <a:r>
              <a:rPr lang="zh-CN" altLang="en-US" b="1">
                <a:latin typeface="黑体" pitchFamily="49" charset="-122"/>
                <a:ea typeface="黑体" pitchFamily="49" charset="-122"/>
              </a:rPr>
              <a:t>北京市海淀区东北旺西路</a:t>
            </a:r>
            <a:r>
              <a:rPr lang="en-US" altLang="zh-CN" b="1">
                <a:latin typeface="黑体" pitchFamily="49" charset="-122"/>
                <a:ea typeface="黑体" pitchFamily="49" charset="-122"/>
              </a:rPr>
              <a:t>8</a:t>
            </a:r>
            <a:r>
              <a:rPr lang="zh-CN" altLang="en-US" b="1">
                <a:latin typeface="黑体" pitchFamily="49" charset="-122"/>
                <a:ea typeface="黑体" pitchFamily="49" charset="-122"/>
              </a:rPr>
              <a:t>号中关村软件园</a:t>
            </a:r>
            <a:r>
              <a:rPr lang="en-US" altLang="zh-CN" b="1">
                <a:latin typeface="黑体" pitchFamily="49" charset="-122"/>
                <a:ea typeface="黑体" pitchFamily="49" charset="-122"/>
              </a:rPr>
              <a:t>1</a:t>
            </a:r>
            <a:r>
              <a:rPr lang="zh-CN" altLang="en-US" b="1">
                <a:latin typeface="黑体" pitchFamily="49" charset="-122"/>
                <a:ea typeface="黑体" pitchFamily="49" charset="-122"/>
              </a:rPr>
              <a:t>号楼信息中心</a:t>
            </a:r>
            <a:r>
              <a:rPr lang="en-US" altLang="zh-CN" b="1">
                <a:latin typeface="黑体" pitchFamily="49" charset="-122"/>
                <a:ea typeface="黑体" pitchFamily="49" charset="-122"/>
              </a:rPr>
              <a:t>C</a:t>
            </a:r>
            <a:r>
              <a:rPr lang="zh-CN" altLang="en-US" b="1">
                <a:latin typeface="黑体" pitchFamily="49" charset="-122"/>
                <a:ea typeface="黑体" pitchFamily="49" charset="-122"/>
              </a:rPr>
              <a:t>座一层</a:t>
            </a:r>
          </a:p>
          <a:p>
            <a:pPr>
              <a:defRPr/>
            </a:pPr>
            <a:r>
              <a:rPr lang="zh-CN" altLang="en-US" b="1">
                <a:latin typeface="黑体" pitchFamily="49" charset="-122"/>
                <a:ea typeface="黑体" pitchFamily="49" charset="-122"/>
              </a:rPr>
              <a:t>网  址</a:t>
            </a:r>
            <a:r>
              <a:rPr lang="en-US" altLang="zh-CN" b="1">
                <a:latin typeface="黑体" pitchFamily="49" charset="-122"/>
                <a:ea typeface="黑体" pitchFamily="49" charset="-122"/>
              </a:rPr>
              <a:t>:</a:t>
            </a:r>
            <a:r>
              <a:rPr lang="en-US" altLang="zh-CN" b="1">
                <a:solidFill>
                  <a:srgbClr val="0D0D0D"/>
                </a:solidFill>
                <a:latin typeface="黑体" pitchFamily="49" charset="-122"/>
                <a:ea typeface="黑体" pitchFamily="49" charset="-122"/>
              </a:rPr>
              <a:t> </a:t>
            </a:r>
            <a:r>
              <a:rPr lang="en-US" altLang="zh-CN" b="1">
                <a:solidFill>
                  <a:srgbClr val="0D0D0D"/>
                </a:solidFill>
                <a:latin typeface="黑体" pitchFamily="49" charset="-122"/>
                <a:ea typeface="黑体" pitchFamily="49" charset="-122"/>
                <a:hlinkClick r:id="rId3"/>
              </a:rPr>
              <a:t>www.basscom.cn</a:t>
            </a:r>
            <a:r>
              <a:rPr lang="en-US" altLang="zh-CN" b="1">
                <a:solidFill>
                  <a:srgbClr val="0D0D0D"/>
                </a:solidFill>
                <a:latin typeface="黑体" pitchFamily="49" charset="-122"/>
                <a:ea typeface="黑体" pitchFamily="49" charset="-122"/>
              </a:rPr>
              <a:t> </a:t>
            </a:r>
          </a:p>
          <a:p>
            <a:pPr>
              <a:defRPr/>
            </a:pPr>
            <a:r>
              <a:rPr lang="zh-CN" altLang="en-US" b="1">
                <a:latin typeface="黑体" pitchFamily="49" charset="-122"/>
                <a:ea typeface="黑体" pitchFamily="49" charset="-122"/>
              </a:rPr>
              <a:t>邮  箱</a:t>
            </a:r>
            <a:r>
              <a:rPr lang="en-US" altLang="zh-CN" b="1">
                <a:latin typeface="黑体" pitchFamily="49" charset="-122"/>
                <a:ea typeface="黑体" pitchFamily="49" charset="-122"/>
              </a:rPr>
              <a:t>: quln@beyondsoft.com</a:t>
            </a:r>
          </a:p>
        </p:txBody>
      </p:sp>
      <p:sp>
        <p:nvSpPr>
          <p:cNvPr id="25604" name="Rectangle 2"/>
          <p:cNvSpPr txBox="1">
            <a:spLocks noChangeArrowheads="1"/>
          </p:cNvSpPr>
          <p:nvPr/>
        </p:nvSpPr>
        <p:spPr bwMode="auto">
          <a:xfrm>
            <a:off x="2786064" y="2000251"/>
            <a:ext cx="6552406" cy="2214563"/>
          </a:xfrm>
          <a:prstGeom prst="rect">
            <a:avLst/>
          </a:prstGeom>
          <a:noFill/>
          <a:ln w="9525">
            <a:noFill/>
            <a:miter lim="800000"/>
            <a:headEnd/>
            <a:tailEnd/>
          </a:ln>
        </p:spPr>
        <p:txBody>
          <a:bodyPr lIns="95792" tIns="47896" rIns="95792" bIns="47896"/>
          <a:lstStyle/>
          <a:p>
            <a:r>
              <a:rPr lang="zh-CN" altLang="en-US" sz="6900" b="1" i="1" dirty="0">
                <a:ea typeface="黑体" pitchFamily="49" charset="-122"/>
              </a:rPr>
              <a:t>非常感谢</a:t>
            </a:r>
            <a:r>
              <a:rPr lang="en-US" altLang="ja-JP" sz="6900" b="1" i="1" dirty="0">
                <a:ea typeface="黑体" pitchFamily="49" charset="-122"/>
              </a:rPr>
              <a:t>!</a:t>
            </a:r>
            <a:endParaRPr lang="en-US" altLang="ja-JP" sz="6900" b="1" dirty="0">
              <a:ea typeface="黑体" pitchFamily="49" charset="-122"/>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470037"/>
            <a:ext cx="8712492" cy="4520685"/>
          </a:xfrm>
        </p:spPr>
        <p:txBody>
          <a:bodyPr/>
          <a:lstStyle/>
          <a:p>
            <a:r>
              <a:rPr lang="en-US" dirty="0" smtClean="0"/>
              <a:t>2008</a:t>
            </a:r>
            <a:r>
              <a:rPr lang="zh-CN" altLang="en-US" dirty="0" smtClean="0"/>
              <a:t>年</a:t>
            </a:r>
            <a:r>
              <a:rPr lang="en-US" altLang="zh-CN" dirty="0" smtClean="0"/>
              <a:t>——</a:t>
            </a:r>
            <a:r>
              <a:rPr lang="zh-CN" altLang="en-US" dirty="0" smtClean="0"/>
              <a:t>全球金融危机</a:t>
            </a:r>
            <a:endParaRPr lang="en-US" altLang="zh-CN" dirty="0" smtClean="0"/>
          </a:p>
          <a:p>
            <a:pPr lvl="1"/>
            <a:r>
              <a:rPr lang="zh-CN" altLang="en-US" b="1" dirty="0" smtClean="0"/>
              <a:t>始于美国的房地产次贷危机迅速波及全球，诱发全球范围的金融危机</a:t>
            </a:r>
            <a:endParaRPr lang="en-US" altLang="zh-CN" b="1" dirty="0" smtClean="0"/>
          </a:p>
          <a:p>
            <a:r>
              <a:rPr lang="zh-CN" altLang="en-US" dirty="0" smtClean="0"/>
              <a:t>中国政府</a:t>
            </a:r>
            <a:endParaRPr lang="en-US" altLang="zh-CN" dirty="0" smtClean="0"/>
          </a:p>
          <a:p>
            <a:pPr lvl="1"/>
            <a:r>
              <a:rPr lang="zh-CN" altLang="en-US" b="1" dirty="0" smtClean="0"/>
              <a:t>迫于保八的政治压力，政府仓促应对，</a:t>
            </a:r>
            <a:r>
              <a:rPr lang="zh-CN" altLang="en-US" sz="2400" b="1" dirty="0" smtClean="0"/>
              <a:t>迅速推出四万亿</a:t>
            </a:r>
            <a:r>
              <a:rPr lang="zh-CN" altLang="en-US" sz="2400" b="1" dirty="0"/>
              <a:t>元</a:t>
            </a:r>
            <a:r>
              <a:rPr lang="zh-CN" altLang="en-US" sz="2400" b="1" dirty="0" smtClean="0"/>
              <a:t>投资的经济刺激计划</a:t>
            </a:r>
            <a:endParaRPr lang="en-US" altLang="zh-CN" sz="2400" b="1" dirty="0" smtClean="0"/>
          </a:p>
          <a:p>
            <a:pPr lvl="2"/>
            <a:r>
              <a:rPr lang="zh-CN" altLang="en-US" sz="2400" b="1" dirty="0" smtClean="0"/>
              <a:t>带动银行信贷快速扩张，致使广义货币</a:t>
            </a:r>
            <a:r>
              <a:rPr lang="en-US" sz="2400" b="1" dirty="0" smtClean="0"/>
              <a:t>M2</a:t>
            </a:r>
            <a:r>
              <a:rPr lang="zh-CN" altLang="en-US" sz="2400" b="1" dirty="0" smtClean="0"/>
              <a:t>迅猛膨胀，</a:t>
            </a:r>
            <a:endParaRPr lang="en-US" altLang="zh-CN" sz="2400" b="1" dirty="0" smtClean="0"/>
          </a:p>
          <a:p>
            <a:pPr lvl="2"/>
            <a:r>
              <a:rPr lang="zh-CN" altLang="en-US" sz="2400" b="1" dirty="0" smtClean="0"/>
              <a:t>推动全社会人力成本高企</a:t>
            </a:r>
            <a:endParaRPr lang="en-US" altLang="zh-CN" sz="2400" b="1" dirty="0" smtClean="0"/>
          </a:p>
          <a:p>
            <a:pPr lvl="2"/>
            <a:endParaRPr lang="en-US" altLang="zh-CN" sz="2400" b="1" dirty="0" smtClean="0"/>
          </a:p>
          <a:p>
            <a:pPr lvl="3">
              <a:buNone/>
            </a:pPr>
            <a:r>
              <a:rPr lang="zh-CN" altLang="en-US" sz="3200" b="1" dirty="0" smtClean="0">
                <a:solidFill>
                  <a:srgbClr val="FF0000"/>
                </a:solidFill>
                <a:effectLst>
                  <a:outerShdw blurRad="38100" dist="38100" dir="2700000" algn="tl">
                    <a:srgbClr val="000000">
                      <a:alpha val="43137"/>
                    </a:srgbClr>
                  </a:outerShdw>
                </a:effectLst>
              </a:rPr>
              <a:t>服务外包产业员工薪资和物业成本上涨</a:t>
            </a:r>
            <a:endParaRPr lang="en-US" altLang="zh-CN" sz="2900" b="1" dirty="0" smtClean="0">
              <a:solidFill>
                <a:srgbClr val="FF0000"/>
              </a:solidFill>
              <a:effectLst>
                <a:outerShdw blurRad="38100" dist="38100" dir="2700000" algn="tl">
                  <a:srgbClr val="000000">
                    <a:alpha val="43137"/>
                  </a:srgbClr>
                </a:outerShdw>
              </a:effectLst>
            </a:endParaRPr>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3</a:t>
            </a:fld>
            <a:endParaRPr lang="zh-CN" altLang="en-US" dirty="0"/>
          </a:p>
        </p:txBody>
      </p:sp>
      <p:sp>
        <p:nvSpPr>
          <p:cNvPr id="4" name="标题 3"/>
          <p:cNvSpPr>
            <a:spLocks noGrp="1"/>
          </p:cNvSpPr>
          <p:nvPr>
            <p:ph type="title"/>
          </p:nvPr>
        </p:nvSpPr>
        <p:spPr/>
        <p:txBody>
          <a:bodyPr/>
          <a:lstStyle/>
          <a:p>
            <a:r>
              <a:rPr lang="zh-CN" altLang="en-US" dirty="0" smtClean="0"/>
              <a:t>挑战与机遇</a:t>
            </a:r>
            <a:r>
              <a:rPr lang="en-US" altLang="zh-CN" dirty="0" smtClean="0"/>
              <a:t>——</a:t>
            </a:r>
            <a:r>
              <a:rPr lang="zh-CN" altLang="en-US" dirty="0" smtClean="0"/>
              <a:t>严峻的生存环境</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570496"/>
            <a:ext cx="8712492" cy="4520686"/>
          </a:xfrm>
        </p:spPr>
        <p:txBody>
          <a:bodyPr/>
          <a:lstStyle/>
          <a:p>
            <a:r>
              <a:rPr lang="zh-CN" altLang="en-US" dirty="0" smtClean="0"/>
              <a:t>对美外包市场</a:t>
            </a:r>
            <a:endParaRPr lang="en-US" altLang="zh-CN" dirty="0" smtClean="0"/>
          </a:p>
          <a:p>
            <a:pPr lvl="1"/>
            <a:r>
              <a:rPr lang="zh-CN" altLang="en-US" dirty="0" smtClean="0"/>
              <a:t>人民币兑美元汇率单边不断</a:t>
            </a:r>
            <a:r>
              <a:rPr lang="zh-CN" altLang="en-US" sz="2700" dirty="0" smtClean="0">
                <a:solidFill>
                  <a:srgbClr val="FF0000"/>
                </a:solidFill>
              </a:rPr>
              <a:t>攀升</a:t>
            </a:r>
            <a:endParaRPr lang="en-US" altLang="zh-CN" dirty="0" smtClean="0">
              <a:solidFill>
                <a:srgbClr val="FF0000"/>
              </a:solidFill>
            </a:endParaRPr>
          </a:p>
          <a:p>
            <a:pPr lvl="1"/>
            <a:r>
              <a:rPr lang="zh-CN" altLang="en-US" dirty="0" smtClean="0"/>
              <a:t>以美元计价的离岸服务外包收入</a:t>
            </a:r>
            <a:r>
              <a:rPr lang="zh-CN" altLang="en-US" sz="2700" dirty="0" smtClean="0">
                <a:solidFill>
                  <a:srgbClr val="FF0000"/>
                </a:solidFill>
              </a:rPr>
              <a:t>缩水</a:t>
            </a:r>
            <a:r>
              <a:rPr lang="zh-CN" altLang="en-US" dirty="0" smtClean="0"/>
              <a:t>。</a:t>
            </a:r>
            <a:endParaRPr lang="en-US" altLang="zh-CN" dirty="0" smtClean="0"/>
          </a:p>
          <a:p>
            <a:r>
              <a:rPr lang="zh-CN" altLang="en-US" dirty="0" smtClean="0"/>
              <a:t>对日外包市场</a:t>
            </a:r>
            <a:endParaRPr lang="en-US" altLang="zh-CN" dirty="0" smtClean="0"/>
          </a:p>
          <a:p>
            <a:pPr lvl="1"/>
            <a:r>
              <a:rPr lang="en-US" dirty="0" smtClean="0"/>
              <a:t>2012</a:t>
            </a:r>
            <a:r>
              <a:rPr lang="zh-CN" altLang="en-US" dirty="0" smtClean="0"/>
              <a:t>年安倍政权上台，抱定日元无限量化宽松的经济刺激政策，誓言结束日元长期通缩局面，要达成日元</a:t>
            </a:r>
            <a:r>
              <a:rPr lang="en-US" dirty="0" smtClean="0"/>
              <a:t>2%</a:t>
            </a:r>
            <a:r>
              <a:rPr lang="zh-CN" altLang="en-US" dirty="0" smtClean="0"/>
              <a:t>通胀率目标</a:t>
            </a:r>
            <a:endParaRPr lang="en-US" altLang="zh-CN" dirty="0" smtClean="0"/>
          </a:p>
          <a:p>
            <a:pPr lvl="1"/>
            <a:r>
              <a:rPr lang="zh-CN" altLang="en-US" dirty="0" smtClean="0"/>
              <a:t>随着日元投放量激增，仅用三个月时间即到</a:t>
            </a:r>
            <a:r>
              <a:rPr lang="en-US" dirty="0" smtClean="0"/>
              <a:t>2012</a:t>
            </a:r>
            <a:r>
              <a:rPr lang="zh-CN" altLang="en-US" dirty="0" smtClean="0"/>
              <a:t>年末，日元实现</a:t>
            </a:r>
            <a:r>
              <a:rPr lang="en-US" dirty="0" smtClean="0"/>
              <a:t>1/4</a:t>
            </a:r>
            <a:r>
              <a:rPr lang="zh-CN" altLang="en-US" sz="2700" dirty="0" smtClean="0">
                <a:solidFill>
                  <a:srgbClr val="FF0000"/>
                </a:solidFill>
              </a:rPr>
              <a:t>高速贬值</a:t>
            </a:r>
            <a:endParaRPr lang="en-US" altLang="zh-CN" dirty="0" smtClean="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4</a:t>
            </a:fld>
            <a:endParaRPr lang="zh-CN" altLang="en-US" dirty="0"/>
          </a:p>
        </p:txBody>
      </p:sp>
      <p:sp>
        <p:nvSpPr>
          <p:cNvPr id="4" name="标题 3"/>
          <p:cNvSpPr>
            <a:spLocks noGrp="1"/>
          </p:cNvSpPr>
          <p:nvPr>
            <p:ph type="title"/>
          </p:nvPr>
        </p:nvSpPr>
        <p:spPr/>
        <p:txBody>
          <a:bodyPr/>
          <a:lstStyle/>
          <a:p>
            <a:r>
              <a:rPr lang="zh-CN" altLang="en-US" dirty="0" smtClean="0"/>
              <a:t>挑战与机遇</a:t>
            </a:r>
            <a:r>
              <a:rPr lang="en-US" altLang="zh-CN" dirty="0" smtClean="0"/>
              <a:t>——</a:t>
            </a:r>
            <a:r>
              <a:rPr lang="zh-CN" altLang="en-US" dirty="0" smtClean="0"/>
              <a:t>严峻的生存环境</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470037"/>
            <a:ext cx="8712492" cy="4473788"/>
          </a:xfrm>
        </p:spPr>
        <p:txBody>
          <a:bodyPr/>
          <a:lstStyle/>
          <a:p>
            <a:pPr marL="463064" lvl="1" indent="-463064">
              <a:spcBef>
                <a:spcPts val="2099"/>
              </a:spcBef>
              <a:buClr>
                <a:schemeClr val="accent2"/>
              </a:buClr>
              <a:buSzPct val="112000"/>
              <a:buFont typeface="Wingdings" pitchFamily="2" charset="2"/>
              <a:buChar char="l"/>
            </a:pPr>
            <a:r>
              <a:rPr lang="en-US" sz="2400" dirty="0" smtClean="0"/>
              <a:t>2010-2013</a:t>
            </a:r>
            <a:r>
              <a:rPr lang="zh-CN" altLang="en-US" sz="2400" dirty="0" smtClean="0"/>
              <a:t>年间，以软件研发、测试为核心业务的</a:t>
            </a:r>
            <a:r>
              <a:rPr lang="en-US" sz="2400" dirty="0" smtClean="0"/>
              <a:t>IT</a:t>
            </a:r>
            <a:r>
              <a:rPr lang="zh-CN" altLang="en-US" sz="2400" dirty="0" smtClean="0"/>
              <a:t>离岸服务企业跌入进退维谷的境地</a:t>
            </a:r>
            <a:endParaRPr lang="en-US" altLang="zh-CN" sz="2400" dirty="0" smtClean="0"/>
          </a:p>
          <a:p>
            <a:pPr marL="620927" lvl="2" indent="-463064">
              <a:spcBef>
                <a:spcPts val="2099"/>
              </a:spcBef>
              <a:buClr>
                <a:schemeClr val="accent2"/>
              </a:buClr>
              <a:buSzPct val="112000"/>
              <a:buFont typeface="Wingdings" pitchFamily="2" charset="2"/>
              <a:buChar char="l"/>
            </a:pPr>
            <a:r>
              <a:rPr lang="zh-CN" altLang="en-US" sz="2400" b="1" dirty="0" smtClean="0"/>
              <a:t>收入下降</a:t>
            </a:r>
            <a:endParaRPr lang="en-US" altLang="zh-CN" sz="2400" b="1" dirty="0" smtClean="0"/>
          </a:p>
          <a:p>
            <a:pPr marL="620927" lvl="2" indent="-463064">
              <a:spcBef>
                <a:spcPts val="2099"/>
              </a:spcBef>
              <a:buClr>
                <a:schemeClr val="accent2"/>
              </a:buClr>
              <a:buSzPct val="112000"/>
              <a:buFont typeface="Wingdings" pitchFamily="2" charset="2"/>
              <a:buChar char="l"/>
            </a:pPr>
            <a:r>
              <a:rPr lang="zh-CN" altLang="en-US" sz="2400" b="1" dirty="0" smtClean="0"/>
              <a:t>通胀高企</a:t>
            </a:r>
            <a:endParaRPr lang="en-US" altLang="zh-CN" sz="2400" b="1" dirty="0" smtClean="0"/>
          </a:p>
          <a:p>
            <a:pPr marL="620927" lvl="2" indent="-463064">
              <a:spcBef>
                <a:spcPts val="2099"/>
              </a:spcBef>
              <a:buClr>
                <a:schemeClr val="accent2"/>
              </a:buClr>
              <a:buSzPct val="112000"/>
              <a:buFont typeface="Wingdings" pitchFamily="2" charset="2"/>
              <a:buChar char="l"/>
            </a:pPr>
            <a:r>
              <a:rPr lang="zh-CN" altLang="en-US" sz="2400" b="1" dirty="0" smtClean="0"/>
              <a:t>人民币汇率走高</a:t>
            </a:r>
            <a:endParaRPr lang="en-US" altLang="zh-CN" sz="2400" b="1" dirty="0" smtClean="0"/>
          </a:p>
          <a:p>
            <a:pPr marL="620927" lvl="2" indent="-463064">
              <a:spcBef>
                <a:spcPts val="2099"/>
              </a:spcBef>
              <a:buClr>
                <a:schemeClr val="accent2"/>
              </a:buClr>
              <a:buSzPct val="112000"/>
              <a:buFont typeface="Wingdings" pitchFamily="2" charset="2"/>
              <a:buChar char="l"/>
            </a:pPr>
            <a:r>
              <a:rPr lang="zh-CN" altLang="en-US" sz="2400" b="1" dirty="0" smtClean="0"/>
              <a:t>薪资与物业成本飙升</a:t>
            </a:r>
            <a:endParaRPr lang="en-US" altLang="zh-CN" sz="2400" b="1" dirty="0" smtClean="0"/>
          </a:p>
          <a:p>
            <a:pPr>
              <a:buNone/>
            </a:pPr>
            <a:endParaRPr lang="en-US" altLang="zh-CN" sz="2700" dirty="0" smtClean="0"/>
          </a:p>
          <a:p>
            <a:pPr lvl="1"/>
            <a:endParaRPr lang="zh-CN" altLang="en-US" sz="24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5</a:t>
            </a:fld>
            <a:endParaRPr lang="zh-CN" altLang="en-US" dirty="0"/>
          </a:p>
        </p:txBody>
      </p:sp>
      <p:sp>
        <p:nvSpPr>
          <p:cNvPr id="4" name="标题 3"/>
          <p:cNvSpPr>
            <a:spLocks noGrp="1"/>
          </p:cNvSpPr>
          <p:nvPr>
            <p:ph type="title"/>
          </p:nvPr>
        </p:nvSpPr>
        <p:spPr/>
        <p:txBody>
          <a:bodyPr/>
          <a:lstStyle/>
          <a:p>
            <a:r>
              <a:rPr lang="zh-CN" altLang="en-US" dirty="0" smtClean="0"/>
              <a:t>挑战与机遇</a:t>
            </a:r>
            <a:r>
              <a:rPr lang="en-US" altLang="zh-CN" dirty="0" smtClean="0"/>
              <a:t>——</a:t>
            </a:r>
            <a:r>
              <a:rPr lang="zh-CN" altLang="en-US" dirty="0" smtClean="0"/>
              <a:t>严峻的生存环境</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319347"/>
            <a:ext cx="8874560" cy="4624477"/>
          </a:xfrm>
        </p:spPr>
        <p:txBody>
          <a:bodyPr/>
          <a:lstStyle/>
          <a:p>
            <a:r>
              <a:rPr lang="zh-CN" altLang="en-US" sz="3200" dirty="0" smtClean="0"/>
              <a:t>终结三来一补模式的离岸服务</a:t>
            </a:r>
            <a:r>
              <a:rPr lang="en-US" altLang="zh-CN" sz="3200" dirty="0" smtClean="0"/>
              <a:t>1.0</a:t>
            </a:r>
            <a:r>
              <a:rPr lang="zh-CN" altLang="en-US" sz="3200" dirty="0" smtClean="0"/>
              <a:t>时代</a:t>
            </a:r>
            <a:endParaRPr lang="en-US" altLang="zh-CN" sz="3200" dirty="0" smtClean="0"/>
          </a:p>
          <a:p>
            <a:pPr lvl="1"/>
            <a:r>
              <a:rPr lang="zh-CN" altLang="en-US" sz="2900" dirty="0" smtClean="0"/>
              <a:t>我国在北美上市的服务外包企业，难以兑现上市前对市场承诺的企业成长性和利润率目标。</a:t>
            </a:r>
            <a:endParaRPr lang="en-US" altLang="zh-CN" sz="2900" dirty="0" smtClean="0"/>
          </a:p>
          <a:p>
            <a:pPr lvl="1"/>
            <a:r>
              <a:rPr lang="zh-CN" altLang="en-US" sz="2900" dirty="0" smtClean="0"/>
              <a:t>浑水等美国企业趁火打劫、浑水摸鱼，恶意做空中国服务企业，</a:t>
            </a:r>
            <a:r>
              <a:rPr lang="en-US" sz="2900" dirty="0" smtClean="0"/>
              <a:t>2012</a:t>
            </a:r>
            <a:r>
              <a:rPr lang="zh-CN" altLang="en-US" sz="2900" dirty="0" smtClean="0"/>
              <a:t>年始，中资服务外包企业在北美市场陆续私有化（退市）。</a:t>
            </a:r>
            <a:endParaRPr lang="en-US" altLang="zh-CN" sz="2900" dirty="0" smtClean="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6</a:t>
            </a:fld>
            <a:endParaRPr lang="zh-CN" altLang="en-US" dirty="0"/>
          </a:p>
        </p:txBody>
      </p:sp>
      <p:sp>
        <p:nvSpPr>
          <p:cNvPr id="4" name="标题 3"/>
          <p:cNvSpPr>
            <a:spLocks noGrp="1"/>
          </p:cNvSpPr>
          <p:nvPr>
            <p:ph type="title"/>
          </p:nvPr>
        </p:nvSpPr>
        <p:spPr/>
        <p:txBody>
          <a:bodyPr/>
          <a:lstStyle/>
          <a:p>
            <a:r>
              <a:rPr lang="zh-CN" altLang="en-US" dirty="0" smtClean="0"/>
              <a:t>挑战与机遇</a:t>
            </a:r>
            <a:r>
              <a:rPr lang="en-US" altLang="zh-CN" dirty="0" smtClean="0"/>
              <a:t>——</a:t>
            </a:r>
            <a:r>
              <a:rPr lang="zh-CN" altLang="en-US" dirty="0" smtClean="0"/>
              <a:t>严峻的生存环境</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buNone/>
            </a:pPr>
            <a:endParaRPr lang="en-US" altLang="en-US" dirty="0" smtClean="0">
              <a:solidFill>
                <a:srgbClr val="FF0000"/>
              </a:solidFill>
              <a:effectLst>
                <a:outerShdw blurRad="38100" dist="38100" dir="2700000" algn="tl">
                  <a:srgbClr val="000000">
                    <a:alpha val="43137"/>
                  </a:srgbClr>
                </a:outerShdw>
              </a:effectLst>
            </a:endParaRPr>
          </a:p>
          <a:p>
            <a:pPr algn="ctr">
              <a:buNone/>
            </a:pPr>
            <a:endParaRPr lang="en-US" altLang="en-US" sz="2700" dirty="0" smtClean="0">
              <a:solidFill>
                <a:srgbClr val="FF0000"/>
              </a:solidFill>
              <a:effectLst>
                <a:outerShdw blurRad="38100" dist="38100" dir="2700000" algn="tl">
                  <a:srgbClr val="000000">
                    <a:alpha val="43137"/>
                  </a:srgbClr>
                </a:outerShdw>
              </a:effectLst>
            </a:endParaRPr>
          </a:p>
          <a:p>
            <a:pPr algn="ctr">
              <a:buNone/>
            </a:pPr>
            <a:r>
              <a:rPr lang="en-US" altLang="en-US" sz="3200" dirty="0" smtClean="0">
                <a:solidFill>
                  <a:srgbClr val="FF0000"/>
                </a:solidFill>
                <a:effectLst>
                  <a:outerShdw blurRad="38100" dist="38100" dir="2700000" algn="tl">
                    <a:srgbClr val="000000">
                      <a:alpha val="43137"/>
                    </a:srgbClr>
                  </a:outerShdw>
                </a:effectLst>
              </a:rPr>
              <a:t>2014</a:t>
            </a:r>
            <a:r>
              <a:rPr lang="zh-CN" altLang="en-US" sz="3200" dirty="0" smtClean="0">
                <a:solidFill>
                  <a:srgbClr val="FF0000"/>
                </a:solidFill>
                <a:effectLst>
                  <a:outerShdw blurRad="38100" dist="38100" dir="2700000" algn="tl">
                    <a:srgbClr val="000000">
                      <a:alpha val="43137"/>
                    </a:srgbClr>
                  </a:outerShdw>
                </a:effectLst>
              </a:rPr>
              <a:t>年？谷底</a:t>
            </a:r>
            <a:r>
              <a:rPr lang="en-US" altLang="zh-CN" sz="3200" dirty="0" smtClean="0">
                <a:solidFill>
                  <a:srgbClr val="FF0000"/>
                </a:solidFill>
                <a:effectLst>
                  <a:outerShdw blurRad="38100" dist="38100" dir="2700000" algn="tl">
                    <a:srgbClr val="000000">
                      <a:alpha val="43137"/>
                    </a:srgbClr>
                  </a:outerShdw>
                </a:effectLst>
              </a:rPr>
              <a:t>==》</a:t>
            </a:r>
            <a:r>
              <a:rPr lang="zh-CN" altLang="en-US" sz="3200" dirty="0" smtClean="0">
                <a:solidFill>
                  <a:srgbClr val="FF0000"/>
                </a:solidFill>
                <a:effectLst>
                  <a:outerShdw blurRad="38100" dist="38100" dir="2700000" algn="tl">
                    <a:srgbClr val="000000">
                      <a:alpha val="43137"/>
                    </a:srgbClr>
                  </a:outerShdw>
                </a:effectLst>
              </a:rPr>
              <a:t>思变</a:t>
            </a:r>
            <a:r>
              <a:rPr lang="en-US" altLang="zh-CN" sz="3200" dirty="0" smtClean="0">
                <a:solidFill>
                  <a:srgbClr val="FF0000"/>
                </a:solidFill>
                <a:effectLst>
                  <a:outerShdw blurRad="38100" dist="38100" dir="2700000" algn="tl">
                    <a:srgbClr val="000000">
                      <a:alpha val="43137"/>
                    </a:srgbClr>
                  </a:outerShdw>
                </a:effectLst>
              </a:rPr>
              <a:t>==》</a:t>
            </a:r>
            <a:r>
              <a:rPr lang="zh-CN" altLang="en-US" sz="3200" dirty="0" smtClean="0">
                <a:solidFill>
                  <a:srgbClr val="FF0000"/>
                </a:solidFill>
                <a:effectLst>
                  <a:outerShdw blurRad="38100" dist="38100" dir="2700000" algn="tl">
                    <a:srgbClr val="000000">
                      <a:alpha val="43137"/>
                    </a:srgbClr>
                  </a:outerShdw>
                </a:effectLst>
              </a:rPr>
              <a:t>筑底反弹？</a:t>
            </a:r>
            <a:endParaRPr lang="en-US" altLang="en-US" sz="3200" dirty="0" smtClean="0">
              <a:solidFill>
                <a:srgbClr val="FF0000"/>
              </a:solidFill>
              <a:effectLst>
                <a:outerShdw blurRad="38100" dist="38100" dir="2700000" algn="tl">
                  <a:srgbClr val="000000">
                    <a:alpha val="43137"/>
                  </a:srgbClr>
                </a:outerShdw>
              </a:effectLst>
            </a:endParaRPr>
          </a:p>
          <a:p>
            <a:pPr algn="ctr">
              <a:buNone/>
            </a:pPr>
            <a:r>
              <a:rPr lang="zh-CN" altLang="en-US" sz="4000" dirty="0" smtClean="0">
                <a:solidFill>
                  <a:srgbClr val="FF0000"/>
                </a:solidFill>
                <a:effectLst>
                  <a:outerShdw blurRad="38100" dist="38100" dir="2700000" algn="tl">
                    <a:srgbClr val="000000">
                      <a:alpha val="43137"/>
                    </a:srgbClr>
                  </a:outerShdw>
                </a:effectLst>
              </a:rPr>
              <a:t>面对严峻挑战与迎接空前市场机遇</a:t>
            </a:r>
            <a:endParaRPr lang="en-US" altLang="zh-CN" sz="3200" dirty="0" smtClean="0">
              <a:solidFill>
                <a:srgbClr val="FF0000"/>
              </a:solidFill>
              <a:effectLst>
                <a:outerShdw blurRad="38100" dist="38100" dir="2700000" algn="tl">
                  <a:srgbClr val="000000">
                    <a:alpha val="43137"/>
                  </a:srgbClr>
                </a:outerShdw>
              </a:effectLst>
            </a:endParaRPr>
          </a:p>
          <a:p>
            <a:pPr>
              <a:buNone/>
            </a:pPr>
            <a:endParaRPr lang="zh-CN" altLang="en-US" sz="2700"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7</a:t>
            </a:fld>
            <a:endParaRPr lang="zh-CN" altLang="en-US" dirty="0"/>
          </a:p>
        </p:txBody>
      </p:sp>
      <p:sp>
        <p:nvSpPr>
          <p:cNvPr id="4" name="标题 3"/>
          <p:cNvSpPr>
            <a:spLocks noGrp="1"/>
          </p:cNvSpPr>
          <p:nvPr>
            <p:ph type="title"/>
          </p:nvPr>
        </p:nvSpPr>
        <p:spPr/>
        <p:txBody>
          <a:bodyPr/>
          <a:lstStyle/>
          <a:p>
            <a:r>
              <a:rPr lang="zh-CN" altLang="en-US" dirty="0" smtClean="0"/>
              <a:t>挑战与机遇</a:t>
            </a:r>
            <a:r>
              <a:rPr lang="en-US" altLang="zh-CN" dirty="0" smtClean="0"/>
              <a:t>——</a:t>
            </a:r>
            <a:r>
              <a:rPr lang="zh-CN" altLang="en-US" dirty="0" smtClean="0"/>
              <a:t>严峻的生存环境</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82084" y="1319347"/>
            <a:ext cx="8925348" cy="4624477"/>
          </a:xfrm>
        </p:spPr>
        <p:txBody>
          <a:bodyPr/>
          <a:lstStyle/>
          <a:p>
            <a:r>
              <a:rPr lang="zh-CN" altLang="en-US" dirty="0" smtClean="0"/>
              <a:t>离岸服务的先行者印度，仍然保持领跑者的地位</a:t>
            </a:r>
            <a:endParaRPr lang="en-US" altLang="zh-CN" dirty="0" smtClean="0"/>
          </a:p>
          <a:p>
            <a:pPr lvl="1"/>
            <a:r>
              <a:rPr lang="zh-CN" altLang="en-US" sz="2800" b="1" dirty="0" smtClean="0">
                <a:solidFill>
                  <a:srgbClr val="FF0000"/>
                </a:solidFill>
              </a:rPr>
              <a:t>中、印间企业服务能力差距进一步拉大</a:t>
            </a:r>
            <a:endParaRPr lang="en-US" altLang="zh-CN" sz="2800" b="1" dirty="0" smtClean="0">
              <a:solidFill>
                <a:srgbClr val="FF0000"/>
              </a:solidFill>
            </a:endParaRPr>
          </a:p>
          <a:p>
            <a:pPr lvl="1">
              <a:buNone/>
            </a:pPr>
            <a:endParaRPr lang="en-US" altLang="zh-CN" sz="2400" dirty="0" smtClean="0"/>
          </a:p>
          <a:p>
            <a:pPr lvl="1"/>
            <a:r>
              <a:rPr lang="zh-CN" altLang="en-US" dirty="0" smtClean="0"/>
              <a:t>在北美市场三十年的到岸服务经历，为印度企业积累了丰富的现地行业服务经验，印度企业通过十数年的努力，逐步形成了覆盖全球</a:t>
            </a:r>
            <a:r>
              <a:rPr lang="zh-CN" altLang="en-US" sz="2700" dirty="0" smtClean="0">
                <a:solidFill>
                  <a:srgbClr val="FF0000"/>
                </a:solidFill>
              </a:rPr>
              <a:t>七十八个</a:t>
            </a:r>
            <a:r>
              <a:rPr lang="zh-CN" altLang="en-US" dirty="0" smtClean="0"/>
              <a:t>国家和地区的</a:t>
            </a:r>
            <a:r>
              <a:rPr lang="zh-CN" altLang="en-US" sz="2400" dirty="0" smtClean="0">
                <a:solidFill>
                  <a:srgbClr val="FF0000"/>
                </a:solidFill>
              </a:rPr>
              <a:t>六百多个</a:t>
            </a:r>
            <a:r>
              <a:rPr lang="zh-CN" altLang="en-US" dirty="0" smtClean="0"/>
              <a:t>交付中心。</a:t>
            </a:r>
            <a:endParaRPr lang="en-US" altLang="zh-CN" dirty="0" smtClean="0"/>
          </a:p>
          <a:p>
            <a:pPr lvl="1"/>
            <a:r>
              <a:rPr lang="en-US" altLang="zh-CN" dirty="0" smtClean="0"/>
              <a:t>2013</a:t>
            </a:r>
            <a:r>
              <a:rPr lang="zh-CN" altLang="en-US" dirty="0" smtClean="0"/>
              <a:t>年，全球</a:t>
            </a:r>
            <a:r>
              <a:rPr lang="en-US" altLang="zh-CN" dirty="0" smtClean="0"/>
              <a:t>IT</a:t>
            </a:r>
            <a:r>
              <a:rPr lang="zh-CN" altLang="en-US" dirty="0" smtClean="0"/>
              <a:t>服务支出成长仅为</a:t>
            </a:r>
            <a:r>
              <a:rPr lang="en-US" altLang="zh-CN" sz="2700" dirty="0" smtClean="0">
                <a:solidFill>
                  <a:srgbClr val="FF0000"/>
                </a:solidFill>
              </a:rPr>
              <a:t>4.5%</a:t>
            </a:r>
            <a:r>
              <a:rPr lang="zh-CN" altLang="en-US" sz="2700" dirty="0" smtClean="0">
                <a:solidFill>
                  <a:srgbClr val="FF0000"/>
                </a:solidFill>
              </a:rPr>
              <a:t>，</a:t>
            </a:r>
            <a:r>
              <a:rPr lang="zh-CN" altLang="en-US" dirty="0" smtClean="0"/>
              <a:t>印度仍实现了</a:t>
            </a:r>
            <a:r>
              <a:rPr lang="en-US" dirty="0" smtClean="0"/>
              <a:t>IT</a:t>
            </a:r>
            <a:r>
              <a:rPr lang="zh-CN" altLang="en-US" dirty="0" smtClean="0"/>
              <a:t>服务出口增长</a:t>
            </a:r>
            <a:r>
              <a:rPr lang="en-US" sz="2700" dirty="0" smtClean="0">
                <a:solidFill>
                  <a:srgbClr val="FF0000"/>
                </a:solidFill>
              </a:rPr>
              <a:t>13%</a:t>
            </a:r>
            <a:r>
              <a:rPr lang="zh-CN" altLang="en-US" dirty="0" smtClean="0"/>
              <a:t>的骄人业绩，</a:t>
            </a:r>
            <a:r>
              <a:rPr lang="en-US" altLang="zh-CN" dirty="0" smtClean="0"/>
              <a:t>2013</a:t>
            </a:r>
            <a:r>
              <a:rPr lang="zh-CN" altLang="en-US" dirty="0" smtClean="0"/>
              <a:t>年完成</a:t>
            </a:r>
            <a:r>
              <a:rPr lang="en-US" dirty="0" smtClean="0"/>
              <a:t>IT </a:t>
            </a:r>
            <a:r>
              <a:rPr lang="zh-CN" altLang="en-US" dirty="0" smtClean="0"/>
              <a:t>服务出口达到</a:t>
            </a:r>
            <a:r>
              <a:rPr lang="en-US" sz="2400" dirty="0" smtClean="0">
                <a:solidFill>
                  <a:srgbClr val="FF0000"/>
                </a:solidFill>
              </a:rPr>
              <a:t>830</a:t>
            </a:r>
            <a:r>
              <a:rPr lang="zh-CN" altLang="en-US" sz="2400" dirty="0" smtClean="0">
                <a:solidFill>
                  <a:srgbClr val="FF0000"/>
                </a:solidFill>
              </a:rPr>
              <a:t>亿美元</a:t>
            </a:r>
            <a:r>
              <a:rPr lang="zh-CN" altLang="en-US" dirty="0" smtClean="0"/>
              <a:t>。</a:t>
            </a:r>
            <a:endParaRPr lang="en-US" altLang="zh-CN" dirty="0" smtClean="0"/>
          </a:p>
          <a:p>
            <a:pPr lvl="1"/>
            <a:r>
              <a:rPr lang="zh-CN" altLang="en-US" dirty="0" smtClean="0"/>
              <a:t>印度一线服务企业靠实力，已经开始与北美大型服务供应商展开正面竞争。</a:t>
            </a:r>
            <a:endParaRPr lang="en-US" altLang="zh-CN" dirty="0" smtClean="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8</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en-US" altLang="zh-C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94940" y="1476751"/>
            <a:ext cx="8874560" cy="4524017"/>
          </a:xfrm>
        </p:spPr>
        <p:txBody>
          <a:bodyPr/>
          <a:lstStyle/>
          <a:p>
            <a:r>
              <a:rPr lang="zh-CN" altLang="en-US" sz="2700" dirty="0" smtClean="0"/>
              <a:t>中国离岸服务产业的启动诱因和市场环境，与印度同行全然不同。</a:t>
            </a:r>
            <a:endParaRPr lang="en-US" altLang="zh-CN" sz="2700" dirty="0" smtClean="0"/>
          </a:p>
          <a:p>
            <a:r>
              <a:rPr lang="zh-CN" altLang="en-US" sz="2700" dirty="0" smtClean="0"/>
              <a:t>中国服务外包不能照搬印度的经验，也不可能走印度人走过的路。</a:t>
            </a:r>
            <a:endParaRPr lang="en-US" altLang="zh-CN" sz="2700" dirty="0" smtClean="0"/>
          </a:p>
          <a:p>
            <a:pPr>
              <a:buNone/>
            </a:pPr>
            <a:endParaRPr lang="zh-CN" altLang="en-US" dirty="0"/>
          </a:p>
        </p:txBody>
      </p:sp>
      <p:sp>
        <p:nvSpPr>
          <p:cNvPr id="3" name="灯片编号占位符 2"/>
          <p:cNvSpPr>
            <a:spLocks noGrp="1"/>
          </p:cNvSpPr>
          <p:nvPr>
            <p:ph type="sldNum" sz="quarter" idx="12"/>
          </p:nvPr>
        </p:nvSpPr>
        <p:spPr/>
        <p:txBody>
          <a:bodyPr/>
          <a:lstStyle/>
          <a:p>
            <a:pPr>
              <a:defRPr/>
            </a:pPr>
            <a:fld id="{31BFF462-46DC-43C1-B60D-8C0107F3437F}" type="slidenum">
              <a:rPr lang="zh-CN" altLang="en-US" smtClean="0"/>
              <a:pPr>
                <a:defRPr/>
              </a:pPr>
              <a:t>9</a:t>
            </a:fld>
            <a:endParaRPr lang="zh-CN" altLang="en-US" dirty="0"/>
          </a:p>
        </p:txBody>
      </p:sp>
      <p:sp>
        <p:nvSpPr>
          <p:cNvPr id="4" name="标题 3"/>
          <p:cNvSpPr>
            <a:spLocks noGrp="1"/>
          </p:cNvSpPr>
          <p:nvPr>
            <p:ph type="title"/>
          </p:nvPr>
        </p:nvSpPr>
        <p:spPr/>
        <p:txBody>
          <a:bodyPr/>
          <a:lstStyle/>
          <a:p>
            <a:r>
              <a:rPr lang="zh-CN" altLang="en-US" dirty="0" smtClean="0"/>
              <a:t>另辟蹊径</a:t>
            </a:r>
            <a:r>
              <a:rPr lang="en-US" altLang="zh-CN" dirty="0" smtClean="0"/>
              <a:t>——</a:t>
            </a:r>
            <a:r>
              <a:rPr lang="zh-CN" altLang="en-US" dirty="0" smtClean="0"/>
              <a:t>中国服务外包之路</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微风">
  <a:themeElements>
    <a:clrScheme name="微风">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微风">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微风">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61615E"/>
      </a:dk2>
      <a:lt2>
        <a:srgbClr val="CECECA"/>
      </a:lt2>
      <a:accent1>
        <a:srgbClr val="648FC7"/>
      </a:accent1>
      <a:accent2>
        <a:srgbClr val="77B06D"/>
      </a:accent2>
      <a:accent3>
        <a:srgbClr val="FFFFFF"/>
      </a:accent3>
      <a:accent4>
        <a:srgbClr val="000000"/>
      </a:accent4>
      <a:accent5>
        <a:srgbClr val="B8C6E0"/>
      </a:accent5>
      <a:accent6>
        <a:srgbClr val="6B9F62"/>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8177</TotalTime>
  <Words>1685</Words>
  <Application>Microsoft Office PowerPoint</Application>
  <PresentationFormat>A4 纸张(210x297 毫米)</PresentationFormat>
  <Paragraphs>137</Paragraphs>
  <Slides>23</Slides>
  <Notes>1</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1_微风</vt:lpstr>
      <vt:lpstr>PowerPoint 演示文稿</vt:lpstr>
      <vt:lpstr>Table of Contents</vt:lpstr>
      <vt:lpstr>挑战与机遇——严峻的生存环境</vt:lpstr>
      <vt:lpstr>挑战与机遇——严峻的生存环境</vt:lpstr>
      <vt:lpstr>挑战与机遇——严峻的生存环境</vt:lpstr>
      <vt:lpstr>挑战与机遇——严峻的生存环境</vt:lpstr>
      <vt:lpstr>挑战与机遇——严峻的生存环境</vt:lpstr>
      <vt:lpstr>另辟蹊径——中国服务外包之路</vt:lpstr>
      <vt:lpstr>另辟蹊径——中国服务外包之路</vt:lpstr>
      <vt:lpstr>另辟蹊径——中国服务外包之路</vt:lpstr>
      <vt:lpstr>另辟蹊径——中国服务外包之路</vt:lpstr>
      <vt:lpstr>另辟蹊径——中国服务外包之路</vt:lpstr>
      <vt:lpstr>另辟蹊径——中国服务外包之路</vt:lpstr>
      <vt:lpstr>另辟蹊径——中国服务外包创新之路</vt:lpstr>
      <vt:lpstr>跨界融合——服务外包的转型发展之路</vt:lpstr>
      <vt:lpstr>跨界融合——服务外包的转型发展之路</vt:lpstr>
      <vt:lpstr>跨界融合——服务外包的转型发展之路</vt:lpstr>
      <vt:lpstr>跨界融合——服务外包的转型发展之路</vt:lpstr>
      <vt:lpstr>跨界融合——服务外包的转型发展之路</vt:lpstr>
      <vt:lpstr>跨界融合——服务外包的转型发展之路</vt:lpstr>
      <vt:lpstr>跨界融合——服务外包的转型发展之路</vt:lpstr>
      <vt:lpstr>跨界融合——服务外包的转型发展之路</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工作汇报</dc:title>
  <dc:creator>崔向雨</dc:creator>
  <cp:lastModifiedBy>曲玲年</cp:lastModifiedBy>
  <cp:revision>293</cp:revision>
  <dcterms:modified xsi:type="dcterms:W3CDTF">2014-07-18T03:00:59Z</dcterms:modified>
</cp:coreProperties>
</file>